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331" r:id="rId5"/>
    <p:sldId id="315" r:id="rId6"/>
    <p:sldId id="347" r:id="rId7"/>
    <p:sldId id="348" r:id="rId8"/>
    <p:sldId id="349" r:id="rId9"/>
    <p:sldId id="350" r:id="rId10"/>
    <p:sldId id="346"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63">
          <p15:clr>
            <a:srgbClr val="A4A3A4"/>
          </p15:clr>
        </p15:guide>
        <p15:guide id="2" orient="horz" pos="4212">
          <p15:clr>
            <a:srgbClr val="A4A3A4"/>
          </p15:clr>
        </p15:guide>
        <p15:guide id="3" orient="horz" pos="3887">
          <p15:clr>
            <a:srgbClr val="A4A3A4"/>
          </p15:clr>
        </p15:guide>
        <p15:guide id="4" pos="3943">
          <p15:clr>
            <a:srgbClr val="A4A3A4"/>
          </p15:clr>
        </p15:guide>
        <p15:guide id="5" pos="2279">
          <p15:clr>
            <a:srgbClr val="A4A3A4"/>
          </p15:clr>
        </p15:guide>
        <p15:guide id="6" pos="545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951"/>
    <a:srgbClr val="47B98E"/>
    <a:srgbClr val="4C8AC8"/>
    <a:srgbClr val="7C55A3"/>
    <a:srgbClr val="6360A8"/>
    <a:srgbClr val="822562"/>
    <a:srgbClr val="6378BA"/>
    <a:srgbClr val="89529C"/>
    <a:srgbClr val="E14B92"/>
    <a:srgbClr val="ABA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22" autoAdjust="0"/>
    <p:restoredTop sz="95238" autoAdjust="0"/>
  </p:normalViewPr>
  <p:slideViewPr>
    <p:cSldViewPr snapToGrid="0" snapToObjects="1">
      <p:cViewPr varScale="1">
        <p:scale>
          <a:sx n="67" d="100"/>
          <a:sy n="67" d="100"/>
        </p:scale>
        <p:origin x="940" y="44"/>
      </p:cViewPr>
      <p:guideLst>
        <p:guide orient="horz" pos="463"/>
        <p:guide orient="horz" pos="4212"/>
        <p:guide orient="horz" pos="3887"/>
        <p:guide pos="3943"/>
        <p:guide pos="2279"/>
        <p:guide pos="5452"/>
      </p:guideLst>
    </p:cSldViewPr>
  </p:slideViewPr>
  <p:notesTextViewPr>
    <p:cViewPr>
      <p:scale>
        <a:sx n="1" d="1"/>
        <a:sy n="1" d="1"/>
      </p:scale>
      <p:origin x="0" y="0"/>
    </p:cViewPr>
  </p:notesTextViewPr>
  <p:sorterViewPr>
    <p:cViewPr>
      <p:scale>
        <a:sx n="100" d="100"/>
        <a:sy n="100" d="100"/>
      </p:scale>
      <p:origin x="0" y="-1834"/>
    </p:cViewPr>
  </p:sorterViewPr>
  <p:notesViewPr>
    <p:cSldViewPr snapToGrid="0" snapToObjects="1">
      <p:cViewPr varScale="1">
        <p:scale>
          <a:sx n="86" d="100"/>
          <a:sy n="86" d="100"/>
        </p:scale>
        <p:origin x="378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z="1000"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1C0EDC-3B04-4D43-AC98-A606493C474D}" type="datetimeFigureOut">
              <a:rPr lang="en-US" sz="1000" smtClean="0">
                <a:latin typeface="Arial" pitchFamily="34" charset="0"/>
                <a:cs typeface="Arial" pitchFamily="34" charset="0"/>
              </a:rPr>
              <a:pPr/>
              <a:t>08-Apr-21</a:t>
            </a:fld>
            <a:endParaRPr lang="en-US" sz="1000" dirty="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lvl="0"/>
            <a:r>
              <a:rPr lang="en-US" sz="800" cap="all" dirty="0">
                <a:solidFill>
                  <a:srgbClr val="939598"/>
                </a:solidFill>
                <a:latin typeface="Arial" pitchFamily="34" charset="0"/>
                <a:cs typeface="Arial" pitchFamily="34" charset="0"/>
              </a:rPr>
              <a:t>2011 LENOVO CONFIDENTIAL. All rights reserved.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7F3538-DD9D-4F25-8311-592750C50641}" type="slidenum">
              <a:rPr lang="en-US" sz="800" smtClean="0">
                <a:latin typeface="Arial" pitchFamily="34" charset="0"/>
                <a:cs typeface="Arial" pitchFamily="34" charset="0"/>
              </a:rPr>
              <a:pPr/>
              <a:t>‹#›</a:t>
            </a:fld>
            <a:endParaRPr lang="en-US" sz="800" dirty="0">
              <a:latin typeface="Arial" pitchFamily="34" charset="0"/>
              <a:cs typeface="Arial" pitchFamily="34" charset="0"/>
            </a:endParaRPr>
          </a:p>
        </p:txBody>
      </p:sp>
    </p:spTree>
    <p:extLst>
      <p:ext uri="{BB962C8B-B14F-4D97-AF65-F5344CB8AC3E}">
        <p14:creationId xmlns:p14="http://schemas.microsoft.com/office/powerpoint/2010/main" val="2529155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0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latin typeface="Arial" pitchFamily="34" charset="0"/>
                <a:cs typeface="Arial" pitchFamily="34" charset="0"/>
              </a:defRPr>
            </a:lvl1pPr>
          </a:lstStyle>
          <a:p>
            <a:fld id="{F23CF275-28B3-497F-9AED-85D5F023BA5C}" type="datetimeFigureOut">
              <a:rPr lang="en-US" smtClean="0"/>
              <a:pPr/>
              <a:t>08-Apr-21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latin typeface="Arial" pitchFamily="34" charset="0"/>
                <a:cs typeface="Arial" pitchFamily="34" charset="0"/>
              </a:defRPr>
            </a:lvl1pPr>
          </a:lstStyle>
          <a:p>
            <a:r>
              <a:rPr lang="en-US" sz="800" cap="all" dirty="0">
                <a:solidFill>
                  <a:srgbClr val="939598"/>
                </a:solidFill>
              </a:rPr>
              <a:t>2011 LENOVO CONFIDENTIAL. All rights reserved.</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atin typeface="Arial" pitchFamily="34" charset="0"/>
                <a:cs typeface="Arial" pitchFamily="34" charset="0"/>
              </a:defRPr>
            </a:lvl1pPr>
          </a:lstStyle>
          <a:p>
            <a:fld id="{4AED87EB-65D7-4500-873C-410831173A82}" type="slidenum">
              <a:rPr lang="en-US" smtClean="0"/>
              <a:pPr/>
              <a:t>‹#›</a:t>
            </a:fld>
            <a:endParaRPr lang="en-US" dirty="0"/>
          </a:p>
        </p:txBody>
      </p:sp>
    </p:spTree>
    <p:extLst>
      <p:ext uri="{BB962C8B-B14F-4D97-AF65-F5344CB8AC3E}">
        <p14:creationId xmlns:p14="http://schemas.microsoft.com/office/powerpoint/2010/main" val="369331368"/>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White">
    <p:spTree>
      <p:nvGrpSpPr>
        <p:cNvPr id="1" name=""/>
        <p:cNvGrpSpPr/>
        <p:nvPr/>
      </p:nvGrpSpPr>
      <p:grpSpPr>
        <a:xfrm>
          <a:off x="0" y="0"/>
          <a:ext cx="0" cy="0"/>
          <a:chOff x="0" y="0"/>
          <a:chExt cx="0" cy="0"/>
        </a:xfrm>
      </p:grpSpPr>
      <p:sp>
        <p:nvSpPr>
          <p:cNvPr id="56" name="Title 16"/>
          <p:cNvSpPr>
            <a:spLocks noGrp="1"/>
          </p:cNvSpPr>
          <p:nvPr userDrawn="1">
            <p:ph type="title" hasCustomPrompt="1"/>
          </p:nvPr>
        </p:nvSpPr>
        <p:spPr bwMode="gray">
          <a:xfrm>
            <a:off x="548640" y="1685684"/>
            <a:ext cx="9960236" cy="2894768"/>
          </a:xfrm>
          <a:prstGeom prst="rect">
            <a:avLst/>
          </a:prstGeom>
        </p:spPr>
        <p:txBody>
          <a:bodyPr wrap="square" lIns="0" tIns="0" rIns="121899" bIns="0" anchor="b" anchorCtr="0"/>
          <a:lstStyle>
            <a:lvl1pPr marL="0" algn="l" defTabSz="1218987" rtl="0" eaLnBrk="1" latinLnBrk="0" hangingPunct="1">
              <a:lnSpc>
                <a:spcPts val="6800"/>
              </a:lnSpc>
              <a:spcBef>
                <a:spcPct val="0"/>
              </a:spcBef>
              <a:buNone/>
              <a:defRPr lang="en-US" sz="8000" b="1" kern="1200" cap="none" spc="-150" baseline="0" dirty="0">
                <a:solidFill>
                  <a:schemeClr val="tx1"/>
                </a:solidFill>
                <a:latin typeface="Arial" pitchFamily="34" charset="0"/>
                <a:ea typeface="+mn-ea"/>
                <a:cs typeface="Arial" pitchFamily="34" charset="0"/>
              </a:defRPr>
            </a:lvl1pPr>
          </a:lstStyle>
          <a:p>
            <a:r>
              <a:rPr lang="en-US" dirty="0"/>
              <a:t>Presentation</a:t>
            </a:r>
            <a:br>
              <a:rPr lang="en-US" dirty="0"/>
            </a:br>
            <a:r>
              <a:rPr lang="en-US" dirty="0"/>
              <a:t>title here</a:t>
            </a:r>
            <a:br>
              <a:rPr lang="en-US" dirty="0"/>
            </a:br>
            <a:r>
              <a:rPr lang="en-US" dirty="0"/>
              <a:t>three lines</a:t>
            </a:r>
          </a:p>
        </p:txBody>
      </p:sp>
      <p:sp>
        <p:nvSpPr>
          <p:cNvPr id="55" name="Subtitle 2"/>
          <p:cNvSpPr>
            <a:spLocks noGrp="1"/>
          </p:cNvSpPr>
          <p:nvPr userDrawn="1">
            <p:ph type="subTitle" idx="1" hasCustomPrompt="1"/>
          </p:nvPr>
        </p:nvSpPr>
        <p:spPr bwMode="gray">
          <a:xfrm>
            <a:off x="548640" y="4715116"/>
            <a:ext cx="9949796" cy="457200"/>
          </a:xfrm>
          <a:prstGeom prst="rect">
            <a:avLst/>
          </a:prstGeom>
        </p:spPr>
        <p:txBody>
          <a:bodyPr lIns="0" tIns="0" rIns="0" bIns="0" anchor="b" anchorCtr="0"/>
          <a:lstStyle>
            <a:lvl1pPr marL="0" indent="0" algn="l" defTabSz="1218987" rtl="0" eaLnBrk="1" latinLnBrk="0" hangingPunct="1">
              <a:lnSpc>
                <a:spcPct val="90000"/>
              </a:lnSpc>
              <a:spcBef>
                <a:spcPct val="0"/>
              </a:spcBef>
              <a:buNone/>
              <a:defRPr lang="en-US" sz="2600" b="0" kern="1200" cap="none" spc="0" baseline="0" dirty="0">
                <a:solidFill>
                  <a:schemeClr val="tx1"/>
                </a:solidFill>
                <a:latin typeface="Arial" pitchFamily="34" charset="0"/>
                <a:ea typeface="+mn-ea"/>
                <a:cs typeface="Arial" pitchFamily="34" charset="0"/>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Speaker Name | Date</a:t>
            </a:r>
          </a:p>
        </p:txBody>
      </p:sp>
      <p:sp>
        <p:nvSpPr>
          <p:cNvPr id="49" name="TextBox 48"/>
          <p:cNvSpPr txBox="1"/>
          <p:nvPr userDrawn="1"/>
        </p:nvSpPr>
        <p:spPr>
          <a:xfrm>
            <a:off x="548640" y="6473952"/>
            <a:ext cx="4114800" cy="153888"/>
          </a:xfrm>
          <a:prstGeom prst="rect">
            <a:avLst/>
          </a:prstGeom>
          <a:noFill/>
        </p:spPr>
        <p:txBody>
          <a:bodyPr wrap="square" lIns="0" tIns="0" rIns="0" bIns="0" rtlCol="0">
            <a:spAutoFit/>
          </a:bodyPr>
          <a:lstStyle/>
          <a:p>
            <a:r>
              <a:rPr lang="en-US" sz="1000" dirty="0">
                <a:latin typeface="Arial" pitchFamily="34" charset="0"/>
                <a:cs typeface="Arial" pitchFamily="34" charset="0"/>
              </a:rPr>
              <a:t>2020 Lenovo Internal. All rights reserved.</a:t>
            </a:r>
          </a:p>
        </p:txBody>
      </p:sp>
      <p:grpSp>
        <p:nvGrpSpPr>
          <p:cNvPr id="48" name="Group 47">
            <a:extLst>
              <a:ext uri="{FF2B5EF4-FFF2-40B4-BE49-F238E27FC236}">
                <a16:creationId xmlns:a16="http://schemas.microsoft.com/office/drawing/2014/main" id="{F4B5B53C-9814-4319-B2AA-2C21FFC03C69}"/>
              </a:ext>
            </a:extLst>
          </p:cNvPr>
          <p:cNvGrpSpPr>
            <a:grpSpLocks noChangeAspect="1"/>
          </p:cNvGrpSpPr>
          <p:nvPr userDrawn="1"/>
        </p:nvGrpSpPr>
        <p:grpSpPr>
          <a:xfrm rot="16200000">
            <a:off x="9855467" y="2024677"/>
            <a:ext cx="3499241" cy="1167475"/>
            <a:chOff x="547688" y="952500"/>
            <a:chExt cx="12190413" cy="4067175"/>
          </a:xfrm>
        </p:grpSpPr>
        <p:sp>
          <p:nvSpPr>
            <p:cNvPr id="50" name="Rectangle 49">
              <a:extLst>
                <a:ext uri="{FF2B5EF4-FFF2-40B4-BE49-F238E27FC236}">
                  <a16:creationId xmlns:a16="http://schemas.microsoft.com/office/drawing/2014/main" id="{A86DAFFA-DD2C-4B45-869C-80A8537FFB18}"/>
                </a:ext>
              </a:extLst>
            </p:cNvPr>
            <p:cNvSpPr>
              <a:spLocks noChangeArrowheads="1"/>
            </p:cNvSpPr>
            <p:nvPr userDrawn="1"/>
          </p:nvSpPr>
          <p:spPr bwMode="auto">
            <a:xfrm>
              <a:off x="547688" y="952500"/>
              <a:ext cx="12190413" cy="4067175"/>
            </a:xfrm>
            <a:prstGeom prst="rect">
              <a:avLst/>
            </a:prstGeom>
            <a:gradFill flip="none" rotWithShape="1">
              <a:gsLst>
                <a:gs pos="0">
                  <a:srgbClr val="F2A11F"/>
                </a:gs>
                <a:gs pos="37000">
                  <a:srgbClr val="EC5124"/>
                </a:gs>
                <a:gs pos="79000">
                  <a:srgbClr val="D32A27"/>
                </a:gs>
                <a:gs pos="100000">
                  <a:srgbClr val="7A425E"/>
                </a:gs>
              </a:gsLst>
              <a:lin ang="2400000" scaled="0"/>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7">
              <a:extLst>
                <a:ext uri="{FF2B5EF4-FFF2-40B4-BE49-F238E27FC236}">
                  <a16:creationId xmlns:a16="http://schemas.microsoft.com/office/drawing/2014/main" id="{26F6C622-0F1C-400B-80F7-27499D487BE0}"/>
                </a:ext>
              </a:extLst>
            </p:cNvPr>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8">
              <a:extLst>
                <a:ext uri="{FF2B5EF4-FFF2-40B4-BE49-F238E27FC236}">
                  <a16:creationId xmlns:a16="http://schemas.microsoft.com/office/drawing/2014/main" id="{3843D85E-D61D-49D2-8C0B-2814AA27614C}"/>
                </a:ext>
              </a:extLst>
            </p:cNvPr>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9">
              <a:extLst>
                <a:ext uri="{FF2B5EF4-FFF2-40B4-BE49-F238E27FC236}">
                  <a16:creationId xmlns:a16="http://schemas.microsoft.com/office/drawing/2014/main" id="{3230BEAE-88C1-454A-9CCC-1D4B1775E57B}"/>
                </a:ext>
              </a:extLst>
            </p:cNvPr>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0">
              <a:extLst>
                <a:ext uri="{FF2B5EF4-FFF2-40B4-BE49-F238E27FC236}">
                  <a16:creationId xmlns:a16="http://schemas.microsoft.com/office/drawing/2014/main" id="{051B78A0-6BF0-417B-86F2-F30C15214E88}"/>
                </a:ext>
              </a:extLst>
            </p:cNvPr>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
              <a:extLst>
                <a:ext uri="{FF2B5EF4-FFF2-40B4-BE49-F238E27FC236}">
                  <a16:creationId xmlns:a16="http://schemas.microsoft.com/office/drawing/2014/main" id="{DC72F71B-EE86-4EF7-B865-447B4ED71B2C}"/>
                </a:ext>
              </a:extLst>
            </p:cNvPr>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1">
              <a:extLst>
                <a:ext uri="{FF2B5EF4-FFF2-40B4-BE49-F238E27FC236}">
                  <a16:creationId xmlns:a16="http://schemas.microsoft.com/office/drawing/2014/main" id="{A3EC0C04-B0DD-4A32-813E-011A695342FF}"/>
                </a:ext>
              </a:extLst>
            </p:cNvPr>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3" name="Freeform 5">
            <a:extLst>
              <a:ext uri="{FF2B5EF4-FFF2-40B4-BE49-F238E27FC236}">
                <a16:creationId xmlns:a16="http://schemas.microsoft.com/office/drawing/2014/main" id="{433BBA68-D2F6-45DA-B6D3-4CBDACC1E270}"/>
              </a:ext>
            </a:extLst>
          </p:cNvPr>
          <p:cNvSpPr>
            <a:spLocks noChangeAspect="1" noEditPoints="1"/>
          </p:cNvSpPr>
          <p:nvPr userDrawn="1"/>
        </p:nvSpPr>
        <p:spPr bwMode="auto">
          <a:xfrm>
            <a:off x="548640" y="858794"/>
            <a:ext cx="3941064" cy="312470"/>
          </a:xfrm>
          <a:custGeom>
            <a:avLst/>
            <a:gdLst>
              <a:gd name="T0" fmla="*/ 557 w 2065"/>
              <a:gd name="T1" fmla="*/ 102 h 161"/>
              <a:gd name="T2" fmla="*/ 510 w 2065"/>
              <a:gd name="T3" fmla="*/ 76 h 161"/>
              <a:gd name="T4" fmla="*/ 583 w 2065"/>
              <a:gd name="T5" fmla="*/ 36 h 161"/>
              <a:gd name="T6" fmla="*/ 641 w 2065"/>
              <a:gd name="T7" fmla="*/ 34 h 161"/>
              <a:gd name="T8" fmla="*/ 2038 w 2065"/>
              <a:gd name="T9" fmla="*/ 1 h 161"/>
              <a:gd name="T10" fmla="*/ 706 w 2065"/>
              <a:gd name="T11" fmla="*/ 59 h 161"/>
              <a:gd name="T12" fmla="*/ 733 w 2065"/>
              <a:gd name="T13" fmla="*/ 100 h 161"/>
              <a:gd name="T14" fmla="*/ 1999 w 2065"/>
              <a:gd name="T15" fmla="*/ 132 h 161"/>
              <a:gd name="T16" fmla="*/ 760 w 2065"/>
              <a:gd name="T17" fmla="*/ 84 h 161"/>
              <a:gd name="T18" fmla="*/ 787 w 2065"/>
              <a:gd name="T19" fmla="*/ 93 h 161"/>
              <a:gd name="T20" fmla="*/ 828 w 2065"/>
              <a:gd name="T21" fmla="*/ 76 h 161"/>
              <a:gd name="T22" fmla="*/ 133 w 2065"/>
              <a:gd name="T23" fmla="*/ 36 h 161"/>
              <a:gd name="T24" fmla="*/ 166 w 2065"/>
              <a:gd name="T25" fmla="*/ 78 h 161"/>
              <a:gd name="T26" fmla="*/ 225 w 2065"/>
              <a:gd name="T27" fmla="*/ 132 h 161"/>
              <a:gd name="T28" fmla="*/ 32 w 2065"/>
              <a:gd name="T29" fmla="*/ 40 h 161"/>
              <a:gd name="T30" fmla="*/ 5 w 2065"/>
              <a:gd name="T31" fmla="*/ 43 h 161"/>
              <a:gd name="T32" fmla="*/ 0 w 2065"/>
              <a:gd name="T33" fmla="*/ 114 h 161"/>
              <a:gd name="T34" fmla="*/ 266 w 2065"/>
              <a:gd name="T35" fmla="*/ 43 h 161"/>
              <a:gd name="T36" fmla="*/ 258 w 2065"/>
              <a:gd name="T37" fmla="*/ 104 h 161"/>
              <a:gd name="T38" fmla="*/ 347 w 2065"/>
              <a:gd name="T39" fmla="*/ 76 h 161"/>
              <a:gd name="T40" fmla="*/ 285 w 2065"/>
              <a:gd name="T41" fmla="*/ 103 h 161"/>
              <a:gd name="T42" fmla="*/ 429 w 2065"/>
              <a:gd name="T43" fmla="*/ 36 h 161"/>
              <a:gd name="T44" fmla="*/ 479 w 2065"/>
              <a:gd name="T45" fmla="*/ 128 h 161"/>
              <a:gd name="T46" fmla="*/ 479 w 2065"/>
              <a:gd name="T47" fmla="*/ 36 h 161"/>
              <a:gd name="T48" fmla="*/ 354 w 2065"/>
              <a:gd name="T49" fmla="*/ 132 h 161"/>
              <a:gd name="T50" fmla="*/ 382 w 2065"/>
              <a:gd name="T51" fmla="*/ 55 h 161"/>
              <a:gd name="T52" fmla="*/ 1387 w 2065"/>
              <a:gd name="T53" fmla="*/ 84 h 161"/>
              <a:gd name="T54" fmla="*/ 1335 w 2065"/>
              <a:gd name="T55" fmla="*/ 58 h 161"/>
              <a:gd name="T56" fmla="*/ 1834 w 2065"/>
              <a:gd name="T57" fmla="*/ 132 h 161"/>
              <a:gd name="T58" fmla="*/ 1748 w 2065"/>
              <a:gd name="T59" fmla="*/ 34 h 161"/>
              <a:gd name="T60" fmla="*/ 1748 w 2065"/>
              <a:gd name="T61" fmla="*/ 34 h 161"/>
              <a:gd name="T62" fmla="*/ 1773 w 2065"/>
              <a:gd name="T63" fmla="*/ 84 h 161"/>
              <a:gd name="T64" fmla="*/ 1465 w 2065"/>
              <a:gd name="T65" fmla="*/ 109 h 161"/>
              <a:gd name="T66" fmla="*/ 1480 w 2065"/>
              <a:gd name="T67" fmla="*/ 148 h 161"/>
              <a:gd name="T68" fmla="*/ 1442 w 2065"/>
              <a:gd name="T69" fmla="*/ 102 h 161"/>
              <a:gd name="T70" fmla="*/ 1675 w 2065"/>
              <a:gd name="T71" fmla="*/ 37 h 161"/>
              <a:gd name="T72" fmla="*/ 1655 w 2065"/>
              <a:gd name="T73" fmla="*/ 7 h 161"/>
              <a:gd name="T74" fmla="*/ 1648 w 2065"/>
              <a:gd name="T75" fmla="*/ 132 h 161"/>
              <a:gd name="T76" fmla="*/ 1526 w 2065"/>
              <a:gd name="T77" fmla="*/ 36 h 161"/>
              <a:gd name="T78" fmla="*/ 1528 w 2065"/>
              <a:gd name="T79" fmla="*/ 161 h 161"/>
              <a:gd name="T80" fmla="*/ 980 w 2065"/>
              <a:gd name="T81" fmla="*/ 49 h 161"/>
              <a:gd name="T82" fmla="*/ 997 w 2065"/>
              <a:gd name="T83" fmla="*/ 59 h 161"/>
              <a:gd name="T84" fmla="*/ 1250 w 2065"/>
              <a:gd name="T85" fmla="*/ 132 h 161"/>
              <a:gd name="T86" fmla="*/ 1075 w 2065"/>
              <a:gd name="T87" fmla="*/ 49 h 161"/>
              <a:gd name="T88" fmla="*/ 1092 w 2065"/>
              <a:gd name="T89" fmla="*/ 59 h 161"/>
              <a:gd name="T90" fmla="*/ 910 w 2065"/>
              <a:gd name="T91" fmla="*/ 111 h 161"/>
              <a:gd name="T92" fmla="*/ 909 w 2065"/>
              <a:gd name="T93" fmla="*/ 34 h 161"/>
              <a:gd name="T94" fmla="*/ 910 w 2065"/>
              <a:gd name="T95" fmla="*/ 111 h 161"/>
              <a:gd name="T96" fmla="*/ 1962 w 2065"/>
              <a:gd name="T97" fmla="*/ 77 h 161"/>
              <a:gd name="T98" fmla="*/ 1962 w 2065"/>
              <a:gd name="T99" fmla="*/ 132 h 161"/>
              <a:gd name="T100" fmla="*/ 1941 w 2065"/>
              <a:gd name="T101" fmla="*/ 115 h 161"/>
              <a:gd name="T102" fmla="*/ 1193 w 2065"/>
              <a:gd name="T103" fmla="*/ 34 h 161"/>
              <a:gd name="T104" fmla="*/ 1193 w 2065"/>
              <a:gd name="T105" fmla="*/ 34 h 161"/>
              <a:gd name="T106" fmla="*/ 1218 w 2065"/>
              <a:gd name="T107" fmla="*/ 8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65" h="161">
                <a:moveTo>
                  <a:pt x="530" y="34"/>
                </a:moveTo>
                <a:cubicBezTo>
                  <a:pt x="502" y="34"/>
                  <a:pt x="483" y="57"/>
                  <a:pt x="483" y="84"/>
                </a:cubicBezTo>
                <a:cubicBezTo>
                  <a:pt x="483" y="84"/>
                  <a:pt x="483" y="84"/>
                  <a:pt x="483" y="84"/>
                </a:cubicBezTo>
                <a:cubicBezTo>
                  <a:pt x="483" y="114"/>
                  <a:pt x="504" y="134"/>
                  <a:pt x="533" y="134"/>
                </a:cubicBezTo>
                <a:cubicBezTo>
                  <a:pt x="551" y="134"/>
                  <a:pt x="563" y="127"/>
                  <a:pt x="572" y="116"/>
                </a:cubicBezTo>
                <a:cubicBezTo>
                  <a:pt x="557" y="102"/>
                  <a:pt x="557" y="102"/>
                  <a:pt x="557" y="102"/>
                </a:cubicBezTo>
                <a:cubicBezTo>
                  <a:pt x="549" y="109"/>
                  <a:pt x="543" y="112"/>
                  <a:pt x="533" y="112"/>
                </a:cubicBezTo>
                <a:cubicBezTo>
                  <a:pt x="521" y="112"/>
                  <a:pt x="513" y="106"/>
                  <a:pt x="510" y="93"/>
                </a:cubicBezTo>
                <a:cubicBezTo>
                  <a:pt x="577" y="93"/>
                  <a:pt x="577" y="93"/>
                  <a:pt x="577" y="93"/>
                </a:cubicBezTo>
                <a:cubicBezTo>
                  <a:pt x="577" y="91"/>
                  <a:pt x="577" y="88"/>
                  <a:pt x="577" y="86"/>
                </a:cubicBezTo>
                <a:cubicBezTo>
                  <a:pt x="577" y="59"/>
                  <a:pt x="563" y="34"/>
                  <a:pt x="530" y="34"/>
                </a:cubicBezTo>
                <a:close/>
                <a:moveTo>
                  <a:pt x="510" y="76"/>
                </a:moveTo>
                <a:cubicBezTo>
                  <a:pt x="512" y="64"/>
                  <a:pt x="519" y="56"/>
                  <a:pt x="530" y="56"/>
                </a:cubicBezTo>
                <a:cubicBezTo>
                  <a:pt x="542" y="56"/>
                  <a:pt x="549" y="64"/>
                  <a:pt x="551" y="76"/>
                </a:cubicBezTo>
                <a:lnTo>
                  <a:pt x="510" y="76"/>
                </a:lnTo>
                <a:close/>
                <a:moveTo>
                  <a:pt x="610" y="55"/>
                </a:moveTo>
                <a:cubicBezTo>
                  <a:pt x="610" y="36"/>
                  <a:pt x="610" y="36"/>
                  <a:pt x="610" y="36"/>
                </a:cubicBezTo>
                <a:cubicBezTo>
                  <a:pt x="583" y="36"/>
                  <a:pt x="583" y="36"/>
                  <a:pt x="583" y="36"/>
                </a:cubicBezTo>
                <a:cubicBezTo>
                  <a:pt x="583" y="132"/>
                  <a:pt x="583" y="132"/>
                  <a:pt x="583" y="132"/>
                </a:cubicBezTo>
                <a:cubicBezTo>
                  <a:pt x="610" y="132"/>
                  <a:pt x="610" y="132"/>
                  <a:pt x="610" y="132"/>
                </a:cubicBezTo>
                <a:cubicBezTo>
                  <a:pt x="610" y="97"/>
                  <a:pt x="610" y="97"/>
                  <a:pt x="610" y="97"/>
                </a:cubicBezTo>
                <a:cubicBezTo>
                  <a:pt x="610" y="74"/>
                  <a:pt x="621" y="63"/>
                  <a:pt x="640" y="63"/>
                </a:cubicBezTo>
                <a:cubicBezTo>
                  <a:pt x="641" y="63"/>
                  <a:pt x="641" y="63"/>
                  <a:pt x="641" y="63"/>
                </a:cubicBezTo>
                <a:cubicBezTo>
                  <a:pt x="641" y="34"/>
                  <a:pt x="641" y="34"/>
                  <a:pt x="641" y="34"/>
                </a:cubicBezTo>
                <a:cubicBezTo>
                  <a:pt x="625" y="33"/>
                  <a:pt x="616" y="42"/>
                  <a:pt x="610" y="55"/>
                </a:cubicBezTo>
                <a:close/>
                <a:moveTo>
                  <a:pt x="2038" y="1"/>
                </a:moveTo>
                <a:cubicBezTo>
                  <a:pt x="2038" y="132"/>
                  <a:pt x="2038" y="132"/>
                  <a:pt x="2038" y="132"/>
                </a:cubicBezTo>
                <a:cubicBezTo>
                  <a:pt x="2065" y="132"/>
                  <a:pt x="2065" y="132"/>
                  <a:pt x="2065" y="132"/>
                </a:cubicBezTo>
                <a:cubicBezTo>
                  <a:pt x="2065" y="1"/>
                  <a:pt x="2065" y="1"/>
                  <a:pt x="2065" y="1"/>
                </a:cubicBezTo>
                <a:lnTo>
                  <a:pt x="2038" y="1"/>
                </a:lnTo>
                <a:close/>
                <a:moveTo>
                  <a:pt x="733" y="11"/>
                </a:moveTo>
                <a:cubicBezTo>
                  <a:pt x="706" y="11"/>
                  <a:pt x="706" y="11"/>
                  <a:pt x="706" y="11"/>
                </a:cubicBezTo>
                <a:cubicBezTo>
                  <a:pt x="706" y="36"/>
                  <a:pt x="706" y="36"/>
                  <a:pt x="706" y="36"/>
                </a:cubicBezTo>
                <a:cubicBezTo>
                  <a:pt x="694" y="36"/>
                  <a:pt x="694" y="36"/>
                  <a:pt x="694" y="36"/>
                </a:cubicBezTo>
                <a:cubicBezTo>
                  <a:pt x="694" y="59"/>
                  <a:pt x="694" y="59"/>
                  <a:pt x="694" y="59"/>
                </a:cubicBezTo>
                <a:cubicBezTo>
                  <a:pt x="706" y="59"/>
                  <a:pt x="706" y="59"/>
                  <a:pt x="706" y="59"/>
                </a:cubicBezTo>
                <a:cubicBezTo>
                  <a:pt x="706" y="105"/>
                  <a:pt x="706" y="105"/>
                  <a:pt x="706" y="105"/>
                </a:cubicBezTo>
                <a:cubicBezTo>
                  <a:pt x="706" y="127"/>
                  <a:pt x="717" y="134"/>
                  <a:pt x="734" y="134"/>
                </a:cubicBezTo>
                <a:cubicBezTo>
                  <a:pt x="743" y="134"/>
                  <a:pt x="750" y="132"/>
                  <a:pt x="755" y="128"/>
                </a:cubicBezTo>
                <a:cubicBezTo>
                  <a:pt x="755" y="106"/>
                  <a:pt x="755" y="106"/>
                  <a:pt x="755" y="106"/>
                </a:cubicBezTo>
                <a:cubicBezTo>
                  <a:pt x="752" y="108"/>
                  <a:pt x="747" y="110"/>
                  <a:pt x="742" y="110"/>
                </a:cubicBezTo>
                <a:cubicBezTo>
                  <a:pt x="736" y="110"/>
                  <a:pt x="733" y="107"/>
                  <a:pt x="733" y="100"/>
                </a:cubicBezTo>
                <a:cubicBezTo>
                  <a:pt x="733" y="59"/>
                  <a:pt x="733" y="59"/>
                  <a:pt x="733" y="59"/>
                </a:cubicBezTo>
                <a:cubicBezTo>
                  <a:pt x="756" y="59"/>
                  <a:pt x="756" y="59"/>
                  <a:pt x="756" y="59"/>
                </a:cubicBezTo>
                <a:cubicBezTo>
                  <a:pt x="756" y="36"/>
                  <a:pt x="756" y="36"/>
                  <a:pt x="756" y="36"/>
                </a:cubicBezTo>
                <a:cubicBezTo>
                  <a:pt x="733" y="36"/>
                  <a:pt x="733" y="36"/>
                  <a:pt x="733" y="36"/>
                </a:cubicBezTo>
                <a:lnTo>
                  <a:pt x="733" y="11"/>
                </a:lnTo>
                <a:close/>
                <a:moveTo>
                  <a:pt x="1999" y="132"/>
                </a:moveTo>
                <a:cubicBezTo>
                  <a:pt x="2027" y="132"/>
                  <a:pt x="2027" y="132"/>
                  <a:pt x="2027" y="132"/>
                </a:cubicBezTo>
                <a:cubicBezTo>
                  <a:pt x="2027" y="1"/>
                  <a:pt x="2027" y="1"/>
                  <a:pt x="2027" y="1"/>
                </a:cubicBezTo>
                <a:cubicBezTo>
                  <a:pt x="1999" y="1"/>
                  <a:pt x="1999" y="1"/>
                  <a:pt x="1999" y="1"/>
                </a:cubicBezTo>
                <a:lnTo>
                  <a:pt x="1999" y="132"/>
                </a:lnTo>
                <a:close/>
                <a:moveTo>
                  <a:pt x="807" y="34"/>
                </a:moveTo>
                <a:cubicBezTo>
                  <a:pt x="779" y="34"/>
                  <a:pt x="760" y="57"/>
                  <a:pt x="760" y="84"/>
                </a:cubicBezTo>
                <a:cubicBezTo>
                  <a:pt x="760" y="84"/>
                  <a:pt x="760" y="84"/>
                  <a:pt x="760" y="84"/>
                </a:cubicBezTo>
                <a:cubicBezTo>
                  <a:pt x="760" y="114"/>
                  <a:pt x="781" y="134"/>
                  <a:pt x="810" y="134"/>
                </a:cubicBezTo>
                <a:cubicBezTo>
                  <a:pt x="827" y="134"/>
                  <a:pt x="840" y="127"/>
                  <a:pt x="849" y="116"/>
                </a:cubicBezTo>
                <a:cubicBezTo>
                  <a:pt x="834" y="102"/>
                  <a:pt x="834" y="102"/>
                  <a:pt x="834" y="102"/>
                </a:cubicBezTo>
                <a:cubicBezTo>
                  <a:pt x="826" y="109"/>
                  <a:pt x="820" y="112"/>
                  <a:pt x="810" y="112"/>
                </a:cubicBezTo>
                <a:cubicBezTo>
                  <a:pt x="798" y="112"/>
                  <a:pt x="790" y="106"/>
                  <a:pt x="787" y="93"/>
                </a:cubicBezTo>
                <a:cubicBezTo>
                  <a:pt x="854" y="93"/>
                  <a:pt x="854" y="93"/>
                  <a:pt x="854" y="93"/>
                </a:cubicBezTo>
                <a:cubicBezTo>
                  <a:pt x="854" y="91"/>
                  <a:pt x="854" y="88"/>
                  <a:pt x="854" y="86"/>
                </a:cubicBezTo>
                <a:cubicBezTo>
                  <a:pt x="854" y="59"/>
                  <a:pt x="839" y="34"/>
                  <a:pt x="807" y="34"/>
                </a:cubicBezTo>
                <a:close/>
                <a:moveTo>
                  <a:pt x="787" y="76"/>
                </a:moveTo>
                <a:cubicBezTo>
                  <a:pt x="789" y="64"/>
                  <a:pt x="796" y="56"/>
                  <a:pt x="807" y="56"/>
                </a:cubicBezTo>
                <a:cubicBezTo>
                  <a:pt x="819" y="56"/>
                  <a:pt x="826" y="64"/>
                  <a:pt x="828" y="76"/>
                </a:cubicBezTo>
                <a:lnTo>
                  <a:pt x="787" y="76"/>
                </a:lnTo>
                <a:close/>
                <a:moveTo>
                  <a:pt x="220" y="34"/>
                </a:moveTo>
                <a:cubicBezTo>
                  <a:pt x="207" y="34"/>
                  <a:pt x="197" y="39"/>
                  <a:pt x="189" y="49"/>
                </a:cubicBezTo>
                <a:cubicBezTo>
                  <a:pt x="184" y="40"/>
                  <a:pt x="174" y="34"/>
                  <a:pt x="161" y="34"/>
                </a:cubicBezTo>
                <a:cubicBezTo>
                  <a:pt x="148" y="34"/>
                  <a:pt x="139" y="41"/>
                  <a:pt x="133" y="50"/>
                </a:cubicBezTo>
                <a:cubicBezTo>
                  <a:pt x="133" y="36"/>
                  <a:pt x="133" y="36"/>
                  <a:pt x="133" y="36"/>
                </a:cubicBezTo>
                <a:cubicBezTo>
                  <a:pt x="106" y="36"/>
                  <a:pt x="106" y="36"/>
                  <a:pt x="106" y="36"/>
                </a:cubicBezTo>
                <a:cubicBezTo>
                  <a:pt x="106" y="132"/>
                  <a:pt x="106" y="132"/>
                  <a:pt x="106" y="132"/>
                </a:cubicBezTo>
                <a:cubicBezTo>
                  <a:pt x="133" y="132"/>
                  <a:pt x="133" y="132"/>
                  <a:pt x="133" y="132"/>
                </a:cubicBezTo>
                <a:cubicBezTo>
                  <a:pt x="133" y="78"/>
                  <a:pt x="133" y="78"/>
                  <a:pt x="133" y="78"/>
                </a:cubicBezTo>
                <a:cubicBezTo>
                  <a:pt x="133" y="65"/>
                  <a:pt x="139" y="59"/>
                  <a:pt x="150" y="59"/>
                </a:cubicBezTo>
                <a:cubicBezTo>
                  <a:pt x="160" y="59"/>
                  <a:pt x="166" y="65"/>
                  <a:pt x="166" y="78"/>
                </a:cubicBezTo>
                <a:cubicBezTo>
                  <a:pt x="166" y="132"/>
                  <a:pt x="166" y="132"/>
                  <a:pt x="166" y="132"/>
                </a:cubicBezTo>
                <a:cubicBezTo>
                  <a:pt x="193" y="132"/>
                  <a:pt x="193" y="132"/>
                  <a:pt x="193" y="132"/>
                </a:cubicBezTo>
                <a:cubicBezTo>
                  <a:pt x="193" y="78"/>
                  <a:pt x="193" y="78"/>
                  <a:pt x="193" y="78"/>
                </a:cubicBezTo>
                <a:cubicBezTo>
                  <a:pt x="193" y="65"/>
                  <a:pt x="199" y="59"/>
                  <a:pt x="209" y="59"/>
                </a:cubicBezTo>
                <a:cubicBezTo>
                  <a:pt x="220" y="59"/>
                  <a:pt x="225" y="65"/>
                  <a:pt x="225" y="78"/>
                </a:cubicBezTo>
                <a:cubicBezTo>
                  <a:pt x="225" y="132"/>
                  <a:pt x="225" y="132"/>
                  <a:pt x="225" y="132"/>
                </a:cubicBezTo>
                <a:cubicBezTo>
                  <a:pt x="253" y="132"/>
                  <a:pt x="253" y="132"/>
                  <a:pt x="253" y="132"/>
                </a:cubicBezTo>
                <a:cubicBezTo>
                  <a:pt x="253" y="69"/>
                  <a:pt x="253" y="69"/>
                  <a:pt x="253" y="69"/>
                </a:cubicBezTo>
                <a:cubicBezTo>
                  <a:pt x="253" y="46"/>
                  <a:pt x="240" y="34"/>
                  <a:pt x="220" y="34"/>
                </a:cubicBezTo>
                <a:close/>
                <a:moveTo>
                  <a:pt x="59" y="57"/>
                </a:moveTo>
                <a:cubicBezTo>
                  <a:pt x="38" y="51"/>
                  <a:pt x="32" y="49"/>
                  <a:pt x="32" y="40"/>
                </a:cubicBezTo>
                <a:cubicBezTo>
                  <a:pt x="32" y="40"/>
                  <a:pt x="32" y="40"/>
                  <a:pt x="32" y="40"/>
                </a:cubicBezTo>
                <a:cubicBezTo>
                  <a:pt x="32" y="34"/>
                  <a:pt x="38" y="29"/>
                  <a:pt x="48" y="29"/>
                </a:cubicBezTo>
                <a:cubicBezTo>
                  <a:pt x="59" y="29"/>
                  <a:pt x="70" y="34"/>
                  <a:pt x="81" y="41"/>
                </a:cubicBezTo>
                <a:cubicBezTo>
                  <a:pt x="95" y="21"/>
                  <a:pt x="95" y="21"/>
                  <a:pt x="95" y="21"/>
                </a:cubicBezTo>
                <a:cubicBezTo>
                  <a:pt x="83" y="10"/>
                  <a:pt x="67" y="5"/>
                  <a:pt x="49" y="5"/>
                </a:cubicBezTo>
                <a:cubicBezTo>
                  <a:pt x="23" y="5"/>
                  <a:pt x="5" y="20"/>
                  <a:pt x="5" y="43"/>
                </a:cubicBezTo>
                <a:cubicBezTo>
                  <a:pt x="5" y="43"/>
                  <a:pt x="5" y="43"/>
                  <a:pt x="5" y="43"/>
                </a:cubicBezTo>
                <a:cubicBezTo>
                  <a:pt x="5" y="68"/>
                  <a:pt x="21" y="75"/>
                  <a:pt x="46" y="81"/>
                </a:cubicBezTo>
                <a:cubicBezTo>
                  <a:pt x="67" y="87"/>
                  <a:pt x="72" y="90"/>
                  <a:pt x="72" y="97"/>
                </a:cubicBezTo>
                <a:cubicBezTo>
                  <a:pt x="72" y="98"/>
                  <a:pt x="72" y="98"/>
                  <a:pt x="72" y="98"/>
                </a:cubicBezTo>
                <a:cubicBezTo>
                  <a:pt x="72" y="105"/>
                  <a:pt x="65" y="109"/>
                  <a:pt x="54" y="109"/>
                </a:cubicBezTo>
                <a:cubicBezTo>
                  <a:pt x="39" y="109"/>
                  <a:pt x="27" y="104"/>
                  <a:pt x="16" y="94"/>
                </a:cubicBezTo>
                <a:cubicBezTo>
                  <a:pt x="0" y="114"/>
                  <a:pt x="0" y="114"/>
                  <a:pt x="0" y="114"/>
                </a:cubicBezTo>
                <a:cubicBezTo>
                  <a:pt x="15" y="127"/>
                  <a:pt x="34" y="134"/>
                  <a:pt x="53" y="134"/>
                </a:cubicBezTo>
                <a:cubicBezTo>
                  <a:pt x="80" y="134"/>
                  <a:pt x="99" y="120"/>
                  <a:pt x="99" y="95"/>
                </a:cubicBezTo>
                <a:cubicBezTo>
                  <a:pt x="99" y="95"/>
                  <a:pt x="99" y="95"/>
                  <a:pt x="99" y="95"/>
                </a:cubicBezTo>
                <a:cubicBezTo>
                  <a:pt x="99" y="73"/>
                  <a:pt x="85" y="63"/>
                  <a:pt x="59" y="57"/>
                </a:cubicBezTo>
                <a:close/>
                <a:moveTo>
                  <a:pt x="304" y="35"/>
                </a:moveTo>
                <a:cubicBezTo>
                  <a:pt x="287" y="35"/>
                  <a:pt x="277" y="38"/>
                  <a:pt x="266" y="43"/>
                </a:cubicBezTo>
                <a:cubicBezTo>
                  <a:pt x="273" y="63"/>
                  <a:pt x="273" y="63"/>
                  <a:pt x="273" y="63"/>
                </a:cubicBezTo>
                <a:cubicBezTo>
                  <a:pt x="282" y="60"/>
                  <a:pt x="289" y="58"/>
                  <a:pt x="300" y="58"/>
                </a:cubicBezTo>
                <a:cubicBezTo>
                  <a:pt x="313" y="58"/>
                  <a:pt x="320" y="64"/>
                  <a:pt x="320" y="76"/>
                </a:cubicBezTo>
                <a:cubicBezTo>
                  <a:pt x="320" y="77"/>
                  <a:pt x="320" y="77"/>
                  <a:pt x="320" y="77"/>
                </a:cubicBezTo>
                <a:cubicBezTo>
                  <a:pt x="314" y="75"/>
                  <a:pt x="307" y="73"/>
                  <a:pt x="297" y="73"/>
                </a:cubicBezTo>
                <a:cubicBezTo>
                  <a:pt x="274" y="73"/>
                  <a:pt x="258" y="83"/>
                  <a:pt x="258" y="104"/>
                </a:cubicBezTo>
                <a:cubicBezTo>
                  <a:pt x="258" y="104"/>
                  <a:pt x="258" y="104"/>
                  <a:pt x="258" y="104"/>
                </a:cubicBezTo>
                <a:cubicBezTo>
                  <a:pt x="258" y="123"/>
                  <a:pt x="273" y="134"/>
                  <a:pt x="291" y="134"/>
                </a:cubicBezTo>
                <a:cubicBezTo>
                  <a:pt x="304" y="134"/>
                  <a:pt x="314" y="129"/>
                  <a:pt x="320" y="122"/>
                </a:cubicBezTo>
                <a:cubicBezTo>
                  <a:pt x="320" y="132"/>
                  <a:pt x="320" y="132"/>
                  <a:pt x="320" y="132"/>
                </a:cubicBezTo>
                <a:cubicBezTo>
                  <a:pt x="347" y="132"/>
                  <a:pt x="347" y="132"/>
                  <a:pt x="347" y="132"/>
                </a:cubicBezTo>
                <a:cubicBezTo>
                  <a:pt x="347" y="76"/>
                  <a:pt x="347" y="76"/>
                  <a:pt x="347" y="76"/>
                </a:cubicBezTo>
                <a:cubicBezTo>
                  <a:pt x="347" y="63"/>
                  <a:pt x="343" y="53"/>
                  <a:pt x="336" y="46"/>
                </a:cubicBezTo>
                <a:cubicBezTo>
                  <a:pt x="329" y="39"/>
                  <a:pt x="319" y="35"/>
                  <a:pt x="304" y="35"/>
                </a:cubicBezTo>
                <a:close/>
                <a:moveTo>
                  <a:pt x="321" y="98"/>
                </a:moveTo>
                <a:cubicBezTo>
                  <a:pt x="321" y="108"/>
                  <a:pt x="312" y="115"/>
                  <a:pt x="299" y="115"/>
                </a:cubicBezTo>
                <a:cubicBezTo>
                  <a:pt x="291" y="115"/>
                  <a:pt x="285" y="111"/>
                  <a:pt x="285" y="103"/>
                </a:cubicBezTo>
                <a:cubicBezTo>
                  <a:pt x="285" y="103"/>
                  <a:pt x="285" y="103"/>
                  <a:pt x="285" y="103"/>
                </a:cubicBezTo>
                <a:cubicBezTo>
                  <a:pt x="285" y="94"/>
                  <a:pt x="292" y="90"/>
                  <a:pt x="303" y="90"/>
                </a:cubicBezTo>
                <a:cubicBezTo>
                  <a:pt x="310" y="90"/>
                  <a:pt x="316" y="91"/>
                  <a:pt x="321" y="93"/>
                </a:cubicBezTo>
                <a:lnTo>
                  <a:pt x="321" y="98"/>
                </a:lnTo>
                <a:close/>
                <a:moveTo>
                  <a:pt x="457" y="11"/>
                </a:moveTo>
                <a:cubicBezTo>
                  <a:pt x="429" y="11"/>
                  <a:pt x="429" y="11"/>
                  <a:pt x="429" y="11"/>
                </a:cubicBezTo>
                <a:cubicBezTo>
                  <a:pt x="429" y="36"/>
                  <a:pt x="429" y="36"/>
                  <a:pt x="429" y="36"/>
                </a:cubicBezTo>
                <a:cubicBezTo>
                  <a:pt x="418" y="36"/>
                  <a:pt x="418" y="36"/>
                  <a:pt x="418" y="36"/>
                </a:cubicBezTo>
                <a:cubicBezTo>
                  <a:pt x="418" y="59"/>
                  <a:pt x="418" y="59"/>
                  <a:pt x="418" y="59"/>
                </a:cubicBezTo>
                <a:cubicBezTo>
                  <a:pt x="429" y="59"/>
                  <a:pt x="429" y="59"/>
                  <a:pt x="429" y="59"/>
                </a:cubicBezTo>
                <a:cubicBezTo>
                  <a:pt x="429" y="105"/>
                  <a:pt x="429" y="105"/>
                  <a:pt x="429" y="105"/>
                </a:cubicBezTo>
                <a:cubicBezTo>
                  <a:pt x="429" y="127"/>
                  <a:pt x="441" y="134"/>
                  <a:pt x="457" y="134"/>
                </a:cubicBezTo>
                <a:cubicBezTo>
                  <a:pt x="466" y="134"/>
                  <a:pt x="473" y="132"/>
                  <a:pt x="479" y="128"/>
                </a:cubicBezTo>
                <a:cubicBezTo>
                  <a:pt x="479" y="106"/>
                  <a:pt x="479" y="106"/>
                  <a:pt x="479" y="106"/>
                </a:cubicBezTo>
                <a:cubicBezTo>
                  <a:pt x="475" y="108"/>
                  <a:pt x="470" y="110"/>
                  <a:pt x="465" y="110"/>
                </a:cubicBezTo>
                <a:cubicBezTo>
                  <a:pt x="459" y="110"/>
                  <a:pt x="457" y="107"/>
                  <a:pt x="457" y="100"/>
                </a:cubicBezTo>
                <a:cubicBezTo>
                  <a:pt x="457" y="59"/>
                  <a:pt x="457" y="59"/>
                  <a:pt x="457" y="59"/>
                </a:cubicBezTo>
                <a:cubicBezTo>
                  <a:pt x="479" y="59"/>
                  <a:pt x="479" y="59"/>
                  <a:pt x="479" y="59"/>
                </a:cubicBezTo>
                <a:cubicBezTo>
                  <a:pt x="479" y="36"/>
                  <a:pt x="479" y="36"/>
                  <a:pt x="479" y="36"/>
                </a:cubicBezTo>
                <a:cubicBezTo>
                  <a:pt x="457" y="36"/>
                  <a:pt x="457" y="36"/>
                  <a:pt x="457" y="36"/>
                </a:cubicBezTo>
                <a:lnTo>
                  <a:pt x="457" y="11"/>
                </a:lnTo>
                <a:close/>
                <a:moveTo>
                  <a:pt x="382" y="55"/>
                </a:moveTo>
                <a:cubicBezTo>
                  <a:pt x="382" y="36"/>
                  <a:pt x="382" y="36"/>
                  <a:pt x="382" y="36"/>
                </a:cubicBezTo>
                <a:cubicBezTo>
                  <a:pt x="354" y="36"/>
                  <a:pt x="354" y="36"/>
                  <a:pt x="354" y="36"/>
                </a:cubicBezTo>
                <a:cubicBezTo>
                  <a:pt x="354" y="132"/>
                  <a:pt x="354" y="132"/>
                  <a:pt x="354" y="132"/>
                </a:cubicBezTo>
                <a:cubicBezTo>
                  <a:pt x="382" y="132"/>
                  <a:pt x="382" y="132"/>
                  <a:pt x="382" y="132"/>
                </a:cubicBezTo>
                <a:cubicBezTo>
                  <a:pt x="382" y="97"/>
                  <a:pt x="382" y="97"/>
                  <a:pt x="382" y="97"/>
                </a:cubicBezTo>
                <a:cubicBezTo>
                  <a:pt x="382" y="74"/>
                  <a:pt x="393" y="63"/>
                  <a:pt x="411" y="63"/>
                </a:cubicBezTo>
                <a:cubicBezTo>
                  <a:pt x="412" y="63"/>
                  <a:pt x="412" y="63"/>
                  <a:pt x="412" y="63"/>
                </a:cubicBezTo>
                <a:cubicBezTo>
                  <a:pt x="412" y="34"/>
                  <a:pt x="412" y="34"/>
                  <a:pt x="412" y="34"/>
                </a:cubicBezTo>
                <a:cubicBezTo>
                  <a:pt x="396" y="33"/>
                  <a:pt x="387" y="42"/>
                  <a:pt x="382" y="55"/>
                </a:cubicBezTo>
                <a:close/>
                <a:moveTo>
                  <a:pt x="1335" y="34"/>
                </a:moveTo>
                <a:cubicBezTo>
                  <a:pt x="1305" y="34"/>
                  <a:pt x="1283" y="56"/>
                  <a:pt x="1283" y="84"/>
                </a:cubicBezTo>
                <a:cubicBezTo>
                  <a:pt x="1283" y="84"/>
                  <a:pt x="1283" y="84"/>
                  <a:pt x="1283" y="84"/>
                </a:cubicBezTo>
                <a:cubicBezTo>
                  <a:pt x="1283" y="112"/>
                  <a:pt x="1305" y="134"/>
                  <a:pt x="1335" y="134"/>
                </a:cubicBezTo>
                <a:cubicBezTo>
                  <a:pt x="1365" y="134"/>
                  <a:pt x="1387" y="112"/>
                  <a:pt x="1387" y="84"/>
                </a:cubicBezTo>
                <a:cubicBezTo>
                  <a:pt x="1387" y="84"/>
                  <a:pt x="1387" y="84"/>
                  <a:pt x="1387" y="84"/>
                </a:cubicBezTo>
                <a:cubicBezTo>
                  <a:pt x="1387" y="56"/>
                  <a:pt x="1365" y="34"/>
                  <a:pt x="1335" y="34"/>
                </a:cubicBezTo>
                <a:close/>
                <a:moveTo>
                  <a:pt x="1360" y="84"/>
                </a:moveTo>
                <a:cubicBezTo>
                  <a:pt x="1360" y="99"/>
                  <a:pt x="1351" y="111"/>
                  <a:pt x="1335" y="111"/>
                </a:cubicBezTo>
                <a:cubicBezTo>
                  <a:pt x="1320" y="111"/>
                  <a:pt x="1310" y="98"/>
                  <a:pt x="1310" y="84"/>
                </a:cubicBezTo>
                <a:cubicBezTo>
                  <a:pt x="1310" y="84"/>
                  <a:pt x="1310" y="84"/>
                  <a:pt x="1310" y="84"/>
                </a:cubicBezTo>
                <a:cubicBezTo>
                  <a:pt x="1310" y="70"/>
                  <a:pt x="1319" y="58"/>
                  <a:pt x="1335" y="58"/>
                </a:cubicBezTo>
                <a:cubicBezTo>
                  <a:pt x="1350" y="58"/>
                  <a:pt x="1360" y="70"/>
                  <a:pt x="1360" y="84"/>
                </a:cubicBezTo>
                <a:close/>
                <a:moveTo>
                  <a:pt x="1834" y="55"/>
                </a:moveTo>
                <a:cubicBezTo>
                  <a:pt x="1834" y="36"/>
                  <a:pt x="1834" y="36"/>
                  <a:pt x="1834" y="36"/>
                </a:cubicBezTo>
                <a:cubicBezTo>
                  <a:pt x="1807" y="36"/>
                  <a:pt x="1807" y="36"/>
                  <a:pt x="1807" y="36"/>
                </a:cubicBezTo>
                <a:cubicBezTo>
                  <a:pt x="1807" y="132"/>
                  <a:pt x="1807" y="132"/>
                  <a:pt x="1807" y="132"/>
                </a:cubicBezTo>
                <a:cubicBezTo>
                  <a:pt x="1834" y="132"/>
                  <a:pt x="1834" y="132"/>
                  <a:pt x="1834" y="132"/>
                </a:cubicBezTo>
                <a:cubicBezTo>
                  <a:pt x="1834" y="97"/>
                  <a:pt x="1834" y="97"/>
                  <a:pt x="1834" y="97"/>
                </a:cubicBezTo>
                <a:cubicBezTo>
                  <a:pt x="1834" y="74"/>
                  <a:pt x="1845" y="63"/>
                  <a:pt x="1863" y="63"/>
                </a:cubicBezTo>
                <a:cubicBezTo>
                  <a:pt x="1865" y="63"/>
                  <a:pt x="1865" y="63"/>
                  <a:pt x="1865" y="63"/>
                </a:cubicBezTo>
                <a:cubicBezTo>
                  <a:pt x="1865" y="34"/>
                  <a:pt x="1865" y="34"/>
                  <a:pt x="1865" y="34"/>
                </a:cubicBezTo>
                <a:cubicBezTo>
                  <a:pt x="1848" y="33"/>
                  <a:pt x="1839" y="42"/>
                  <a:pt x="1834" y="55"/>
                </a:cubicBezTo>
                <a:close/>
                <a:moveTo>
                  <a:pt x="1748" y="34"/>
                </a:moveTo>
                <a:cubicBezTo>
                  <a:pt x="1718" y="34"/>
                  <a:pt x="1696" y="56"/>
                  <a:pt x="1696" y="84"/>
                </a:cubicBezTo>
                <a:cubicBezTo>
                  <a:pt x="1696" y="84"/>
                  <a:pt x="1696" y="84"/>
                  <a:pt x="1696" y="84"/>
                </a:cubicBezTo>
                <a:cubicBezTo>
                  <a:pt x="1696" y="112"/>
                  <a:pt x="1718" y="134"/>
                  <a:pt x="1748" y="134"/>
                </a:cubicBezTo>
                <a:cubicBezTo>
                  <a:pt x="1778" y="134"/>
                  <a:pt x="1800" y="112"/>
                  <a:pt x="1800" y="84"/>
                </a:cubicBezTo>
                <a:cubicBezTo>
                  <a:pt x="1800" y="84"/>
                  <a:pt x="1800" y="84"/>
                  <a:pt x="1800" y="84"/>
                </a:cubicBezTo>
                <a:cubicBezTo>
                  <a:pt x="1800" y="56"/>
                  <a:pt x="1778" y="34"/>
                  <a:pt x="1748" y="34"/>
                </a:cubicBezTo>
                <a:close/>
                <a:moveTo>
                  <a:pt x="1773" y="84"/>
                </a:moveTo>
                <a:cubicBezTo>
                  <a:pt x="1773" y="99"/>
                  <a:pt x="1764" y="111"/>
                  <a:pt x="1748" y="111"/>
                </a:cubicBezTo>
                <a:cubicBezTo>
                  <a:pt x="1733" y="111"/>
                  <a:pt x="1723" y="98"/>
                  <a:pt x="1723" y="84"/>
                </a:cubicBezTo>
                <a:cubicBezTo>
                  <a:pt x="1723" y="84"/>
                  <a:pt x="1723" y="84"/>
                  <a:pt x="1723" y="84"/>
                </a:cubicBezTo>
                <a:cubicBezTo>
                  <a:pt x="1723" y="70"/>
                  <a:pt x="1732" y="58"/>
                  <a:pt x="1748" y="58"/>
                </a:cubicBezTo>
                <a:cubicBezTo>
                  <a:pt x="1763" y="58"/>
                  <a:pt x="1773" y="70"/>
                  <a:pt x="1773" y="84"/>
                </a:cubicBezTo>
                <a:close/>
                <a:moveTo>
                  <a:pt x="1465" y="48"/>
                </a:moveTo>
                <a:cubicBezTo>
                  <a:pt x="1458" y="40"/>
                  <a:pt x="1449" y="34"/>
                  <a:pt x="1434" y="34"/>
                </a:cubicBezTo>
                <a:cubicBezTo>
                  <a:pt x="1412" y="34"/>
                  <a:pt x="1391" y="50"/>
                  <a:pt x="1391" y="79"/>
                </a:cubicBezTo>
                <a:cubicBezTo>
                  <a:pt x="1391" y="79"/>
                  <a:pt x="1391" y="79"/>
                  <a:pt x="1391" y="79"/>
                </a:cubicBezTo>
                <a:cubicBezTo>
                  <a:pt x="1391" y="108"/>
                  <a:pt x="1412" y="124"/>
                  <a:pt x="1434" y="124"/>
                </a:cubicBezTo>
                <a:cubicBezTo>
                  <a:pt x="1448" y="124"/>
                  <a:pt x="1457" y="118"/>
                  <a:pt x="1465" y="109"/>
                </a:cubicBezTo>
                <a:cubicBezTo>
                  <a:pt x="1465" y="113"/>
                  <a:pt x="1465" y="113"/>
                  <a:pt x="1465" y="113"/>
                </a:cubicBezTo>
                <a:cubicBezTo>
                  <a:pt x="1465" y="130"/>
                  <a:pt x="1457" y="139"/>
                  <a:pt x="1438" y="139"/>
                </a:cubicBezTo>
                <a:cubicBezTo>
                  <a:pt x="1425" y="139"/>
                  <a:pt x="1415" y="136"/>
                  <a:pt x="1405" y="131"/>
                </a:cubicBezTo>
                <a:cubicBezTo>
                  <a:pt x="1396" y="151"/>
                  <a:pt x="1396" y="151"/>
                  <a:pt x="1396" y="151"/>
                </a:cubicBezTo>
                <a:cubicBezTo>
                  <a:pt x="1408" y="158"/>
                  <a:pt x="1423" y="161"/>
                  <a:pt x="1439" y="161"/>
                </a:cubicBezTo>
                <a:cubicBezTo>
                  <a:pt x="1457" y="161"/>
                  <a:pt x="1471" y="157"/>
                  <a:pt x="1480" y="148"/>
                </a:cubicBezTo>
                <a:cubicBezTo>
                  <a:pt x="1488" y="140"/>
                  <a:pt x="1492" y="128"/>
                  <a:pt x="1492" y="110"/>
                </a:cubicBezTo>
                <a:cubicBezTo>
                  <a:pt x="1492" y="36"/>
                  <a:pt x="1492" y="36"/>
                  <a:pt x="1492" y="36"/>
                </a:cubicBezTo>
                <a:cubicBezTo>
                  <a:pt x="1465" y="36"/>
                  <a:pt x="1465" y="36"/>
                  <a:pt x="1465" y="36"/>
                </a:cubicBezTo>
                <a:lnTo>
                  <a:pt x="1465" y="48"/>
                </a:lnTo>
                <a:close/>
                <a:moveTo>
                  <a:pt x="1465" y="79"/>
                </a:moveTo>
                <a:cubicBezTo>
                  <a:pt x="1465" y="92"/>
                  <a:pt x="1455" y="102"/>
                  <a:pt x="1442" y="102"/>
                </a:cubicBezTo>
                <a:cubicBezTo>
                  <a:pt x="1429" y="102"/>
                  <a:pt x="1419" y="93"/>
                  <a:pt x="1419" y="79"/>
                </a:cubicBezTo>
                <a:cubicBezTo>
                  <a:pt x="1419" y="79"/>
                  <a:pt x="1419" y="79"/>
                  <a:pt x="1419" y="79"/>
                </a:cubicBezTo>
                <a:cubicBezTo>
                  <a:pt x="1419" y="66"/>
                  <a:pt x="1429" y="57"/>
                  <a:pt x="1442" y="57"/>
                </a:cubicBezTo>
                <a:cubicBezTo>
                  <a:pt x="1455" y="57"/>
                  <a:pt x="1465" y="66"/>
                  <a:pt x="1465" y="79"/>
                </a:cubicBezTo>
                <a:close/>
                <a:moveTo>
                  <a:pt x="1697" y="37"/>
                </a:moveTo>
                <a:cubicBezTo>
                  <a:pt x="1675" y="37"/>
                  <a:pt x="1675" y="37"/>
                  <a:pt x="1675" y="37"/>
                </a:cubicBezTo>
                <a:cubicBezTo>
                  <a:pt x="1675" y="33"/>
                  <a:pt x="1675" y="33"/>
                  <a:pt x="1675" y="33"/>
                </a:cubicBezTo>
                <a:cubicBezTo>
                  <a:pt x="1675" y="26"/>
                  <a:pt x="1678" y="23"/>
                  <a:pt x="1684" y="23"/>
                </a:cubicBezTo>
                <a:cubicBezTo>
                  <a:pt x="1689" y="23"/>
                  <a:pt x="1693" y="24"/>
                  <a:pt x="1697" y="25"/>
                </a:cubicBezTo>
                <a:cubicBezTo>
                  <a:pt x="1697" y="2"/>
                  <a:pt x="1697" y="2"/>
                  <a:pt x="1697" y="2"/>
                </a:cubicBezTo>
                <a:cubicBezTo>
                  <a:pt x="1692" y="1"/>
                  <a:pt x="1686" y="0"/>
                  <a:pt x="1677" y="0"/>
                </a:cubicBezTo>
                <a:cubicBezTo>
                  <a:pt x="1668" y="0"/>
                  <a:pt x="1660" y="2"/>
                  <a:pt x="1655" y="7"/>
                </a:cubicBezTo>
                <a:cubicBezTo>
                  <a:pt x="1650" y="12"/>
                  <a:pt x="1648" y="20"/>
                  <a:pt x="1648" y="31"/>
                </a:cubicBezTo>
                <a:cubicBezTo>
                  <a:pt x="1648" y="37"/>
                  <a:pt x="1648" y="37"/>
                  <a:pt x="1648" y="37"/>
                </a:cubicBezTo>
                <a:cubicBezTo>
                  <a:pt x="1636" y="37"/>
                  <a:pt x="1636" y="37"/>
                  <a:pt x="1636" y="37"/>
                </a:cubicBezTo>
                <a:cubicBezTo>
                  <a:pt x="1636" y="59"/>
                  <a:pt x="1636" y="59"/>
                  <a:pt x="1636" y="59"/>
                </a:cubicBezTo>
                <a:cubicBezTo>
                  <a:pt x="1648" y="59"/>
                  <a:pt x="1648" y="59"/>
                  <a:pt x="1648" y="59"/>
                </a:cubicBezTo>
                <a:cubicBezTo>
                  <a:pt x="1648" y="132"/>
                  <a:pt x="1648" y="132"/>
                  <a:pt x="1648" y="132"/>
                </a:cubicBezTo>
                <a:cubicBezTo>
                  <a:pt x="1675" y="132"/>
                  <a:pt x="1675" y="132"/>
                  <a:pt x="1675" y="132"/>
                </a:cubicBezTo>
                <a:cubicBezTo>
                  <a:pt x="1675" y="59"/>
                  <a:pt x="1675" y="59"/>
                  <a:pt x="1675" y="59"/>
                </a:cubicBezTo>
                <a:cubicBezTo>
                  <a:pt x="1697" y="59"/>
                  <a:pt x="1697" y="59"/>
                  <a:pt x="1697" y="59"/>
                </a:cubicBezTo>
                <a:lnTo>
                  <a:pt x="1697" y="37"/>
                </a:lnTo>
                <a:close/>
                <a:moveTo>
                  <a:pt x="1548" y="101"/>
                </a:moveTo>
                <a:cubicBezTo>
                  <a:pt x="1526" y="36"/>
                  <a:pt x="1526" y="36"/>
                  <a:pt x="1526" y="36"/>
                </a:cubicBezTo>
                <a:cubicBezTo>
                  <a:pt x="1497" y="36"/>
                  <a:pt x="1497" y="36"/>
                  <a:pt x="1497" y="36"/>
                </a:cubicBezTo>
                <a:cubicBezTo>
                  <a:pt x="1535" y="132"/>
                  <a:pt x="1535" y="132"/>
                  <a:pt x="1535" y="132"/>
                </a:cubicBezTo>
                <a:cubicBezTo>
                  <a:pt x="1532" y="137"/>
                  <a:pt x="1530" y="139"/>
                  <a:pt x="1525" y="139"/>
                </a:cubicBezTo>
                <a:cubicBezTo>
                  <a:pt x="1521" y="139"/>
                  <a:pt x="1517" y="137"/>
                  <a:pt x="1513" y="135"/>
                </a:cubicBezTo>
                <a:cubicBezTo>
                  <a:pt x="1504" y="155"/>
                  <a:pt x="1504" y="155"/>
                  <a:pt x="1504" y="155"/>
                </a:cubicBezTo>
                <a:cubicBezTo>
                  <a:pt x="1511" y="159"/>
                  <a:pt x="1519" y="161"/>
                  <a:pt x="1528" y="161"/>
                </a:cubicBezTo>
                <a:cubicBezTo>
                  <a:pt x="1545" y="161"/>
                  <a:pt x="1553" y="154"/>
                  <a:pt x="1560" y="134"/>
                </a:cubicBezTo>
                <a:cubicBezTo>
                  <a:pt x="1597" y="36"/>
                  <a:pt x="1597" y="36"/>
                  <a:pt x="1597" y="36"/>
                </a:cubicBezTo>
                <a:cubicBezTo>
                  <a:pt x="1569" y="36"/>
                  <a:pt x="1569" y="36"/>
                  <a:pt x="1569" y="36"/>
                </a:cubicBezTo>
                <a:lnTo>
                  <a:pt x="1548" y="101"/>
                </a:lnTo>
                <a:close/>
                <a:moveTo>
                  <a:pt x="1008" y="34"/>
                </a:moveTo>
                <a:cubicBezTo>
                  <a:pt x="994" y="34"/>
                  <a:pt x="986" y="41"/>
                  <a:pt x="980" y="49"/>
                </a:cubicBezTo>
                <a:cubicBezTo>
                  <a:pt x="980" y="1"/>
                  <a:pt x="980" y="1"/>
                  <a:pt x="980" y="1"/>
                </a:cubicBezTo>
                <a:cubicBezTo>
                  <a:pt x="952" y="1"/>
                  <a:pt x="952" y="1"/>
                  <a:pt x="952" y="1"/>
                </a:cubicBezTo>
                <a:cubicBezTo>
                  <a:pt x="952" y="132"/>
                  <a:pt x="952" y="132"/>
                  <a:pt x="952" y="132"/>
                </a:cubicBezTo>
                <a:cubicBezTo>
                  <a:pt x="980" y="132"/>
                  <a:pt x="980" y="132"/>
                  <a:pt x="980" y="132"/>
                </a:cubicBezTo>
                <a:cubicBezTo>
                  <a:pt x="980" y="78"/>
                  <a:pt x="980" y="78"/>
                  <a:pt x="980" y="78"/>
                </a:cubicBezTo>
                <a:cubicBezTo>
                  <a:pt x="980" y="65"/>
                  <a:pt x="986" y="59"/>
                  <a:pt x="997" y="59"/>
                </a:cubicBezTo>
                <a:cubicBezTo>
                  <a:pt x="1007" y="59"/>
                  <a:pt x="1013" y="65"/>
                  <a:pt x="1013" y="78"/>
                </a:cubicBezTo>
                <a:cubicBezTo>
                  <a:pt x="1013" y="132"/>
                  <a:pt x="1013" y="132"/>
                  <a:pt x="1013" y="132"/>
                </a:cubicBezTo>
                <a:cubicBezTo>
                  <a:pt x="1040" y="132"/>
                  <a:pt x="1040" y="132"/>
                  <a:pt x="1040" y="132"/>
                </a:cubicBezTo>
                <a:cubicBezTo>
                  <a:pt x="1040" y="70"/>
                  <a:pt x="1040" y="70"/>
                  <a:pt x="1040" y="70"/>
                </a:cubicBezTo>
                <a:cubicBezTo>
                  <a:pt x="1040" y="48"/>
                  <a:pt x="1028" y="34"/>
                  <a:pt x="1008" y="34"/>
                </a:cubicBezTo>
                <a:close/>
                <a:moveTo>
                  <a:pt x="1250" y="132"/>
                </a:moveTo>
                <a:cubicBezTo>
                  <a:pt x="1278" y="132"/>
                  <a:pt x="1278" y="132"/>
                  <a:pt x="1278" y="132"/>
                </a:cubicBezTo>
                <a:cubicBezTo>
                  <a:pt x="1278" y="1"/>
                  <a:pt x="1278" y="1"/>
                  <a:pt x="1278" y="1"/>
                </a:cubicBezTo>
                <a:cubicBezTo>
                  <a:pt x="1250" y="1"/>
                  <a:pt x="1250" y="1"/>
                  <a:pt x="1250" y="1"/>
                </a:cubicBezTo>
                <a:lnTo>
                  <a:pt x="1250" y="132"/>
                </a:lnTo>
                <a:close/>
                <a:moveTo>
                  <a:pt x="1103" y="34"/>
                </a:moveTo>
                <a:cubicBezTo>
                  <a:pt x="1089" y="34"/>
                  <a:pt x="1081" y="41"/>
                  <a:pt x="1075" y="49"/>
                </a:cubicBezTo>
                <a:cubicBezTo>
                  <a:pt x="1075" y="36"/>
                  <a:pt x="1075" y="36"/>
                  <a:pt x="1075" y="36"/>
                </a:cubicBezTo>
                <a:cubicBezTo>
                  <a:pt x="1047" y="36"/>
                  <a:pt x="1047" y="36"/>
                  <a:pt x="1047" y="36"/>
                </a:cubicBezTo>
                <a:cubicBezTo>
                  <a:pt x="1047" y="132"/>
                  <a:pt x="1047" y="132"/>
                  <a:pt x="1047" y="132"/>
                </a:cubicBezTo>
                <a:cubicBezTo>
                  <a:pt x="1075" y="132"/>
                  <a:pt x="1075" y="132"/>
                  <a:pt x="1075" y="132"/>
                </a:cubicBezTo>
                <a:cubicBezTo>
                  <a:pt x="1075" y="78"/>
                  <a:pt x="1075" y="78"/>
                  <a:pt x="1075" y="78"/>
                </a:cubicBezTo>
                <a:cubicBezTo>
                  <a:pt x="1075" y="65"/>
                  <a:pt x="1081" y="59"/>
                  <a:pt x="1092" y="59"/>
                </a:cubicBezTo>
                <a:cubicBezTo>
                  <a:pt x="1102" y="59"/>
                  <a:pt x="1108" y="65"/>
                  <a:pt x="1108" y="78"/>
                </a:cubicBezTo>
                <a:cubicBezTo>
                  <a:pt x="1108" y="132"/>
                  <a:pt x="1108" y="132"/>
                  <a:pt x="1108" y="132"/>
                </a:cubicBezTo>
                <a:cubicBezTo>
                  <a:pt x="1135" y="132"/>
                  <a:pt x="1135" y="132"/>
                  <a:pt x="1135" y="132"/>
                </a:cubicBezTo>
                <a:cubicBezTo>
                  <a:pt x="1135" y="70"/>
                  <a:pt x="1135" y="70"/>
                  <a:pt x="1135" y="70"/>
                </a:cubicBezTo>
                <a:cubicBezTo>
                  <a:pt x="1135" y="48"/>
                  <a:pt x="1123" y="34"/>
                  <a:pt x="1103" y="34"/>
                </a:cubicBezTo>
                <a:close/>
                <a:moveTo>
                  <a:pt x="910" y="111"/>
                </a:moveTo>
                <a:cubicBezTo>
                  <a:pt x="895" y="111"/>
                  <a:pt x="885" y="99"/>
                  <a:pt x="885" y="84"/>
                </a:cubicBezTo>
                <a:cubicBezTo>
                  <a:pt x="885" y="84"/>
                  <a:pt x="885" y="84"/>
                  <a:pt x="885" y="84"/>
                </a:cubicBezTo>
                <a:cubicBezTo>
                  <a:pt x="885" y="70"/>
                  <a:pt x="895" y="58"/>
                  <a:pt x="909" y="58"/>
                </a:cubicBezTo>
                <a:cubicBezTo>
                  <a:pt x="918" y="58"/>
                  <a:pt x="925" y="62"/>
                  <a:pt x="931" y="68"/>
                </a:cubicBezTo>
                <a:cubicBezTo>
                  <a:pt x="947" y="50"/>
                  <a:pt x="947" y="50"/>
                  <a:pt x="947" y="50"/>
                </a:cubicBezTo>
                <a:cubicBezTo>
                  <a:pt x="938" y="40"/>
                  <a:pt x="927" y="34"/>
                  <a:pt x="909" y="34"/>
                </a:cubicBezTo>
                <a:cubicBezTo>
                  <a:pt x="880" y="34"/>
                  <a:pt x="859" y="57"/>
                  <a:pt x="859" y="84"/>
                </a:cubicBezTo>
                <a:cubicBezTo>
                  <a:pt x="859" y="84"/>
                  <a:pt x="859" y="84"/>
                  <a:pt x="859" y="84"/>
                </a:cubicBezTo>
                <a:cubicBezTo>
                  <a:pt x="859" y="112"/>
                  <a:pt x="880" y="134"/>
                  <a:pt x="909" y="134"/>
                </a:cubicBezTo>
                <a:cubicBezTo>
                  <a:pt x="928" y="134"/>
                  <a:pt x="939" y="127"/>
                  <a:pt x="948" y="117"/>
                </a:cubicBezTo>
                <a:cubicBezTo>
                  <a:pt x="932" y="100"/>
                  <a:pt x="932" y="100"/>
                  <a:pt x="932" y="100"/>
                </a:cubicBezTo>
                <a:cubicBezTo>
                  <a:pt x="925" y="107"/>
                  <a:pt x="919" y="111"/>
                  <a:pt x="910" y="111"/>
                </a:cubicBezTo>
                <a:close/>
                <a:moveTo>
                  <a:pt x="1945" y="35"/>
                </a:moveTo>
                <a:cubicBezTo>
                  <a:pt x="1929" y="35"/>
                  <a:pt x="1918" y="38"/>
                  <a:pt x="1908" y="42"/>
                </a:cubicBezTo>
                <a:cubicBezTo>
                  <a:pt x="1915" y="63"/>
                  <a:pt x="1915" y="63"/>
                  <a:pt x="1915" y="63"/>
                </a:cubicBezTo>
                <a:cubicBezTo>
                  <a:pt x="1923" y="60"/>
                  <a:pt x="1931" y="58"/>
                  <a:pt x="1941" y="58"/>
                </a:cubicBezTo>
                <a:cubicBezTo>
                  <a:pt x="1955" y="58"/>
                  <a:pt x="1962" y="64"/>
                  <a:pt x="1962" y="76"/>
                </a:cubicBezTo>
                <a:cubicBezTo>
                  <a:pt x="1962" y="77"/>
                  <a:pt x="1962" y="77"/>
                  <a:pt x="1962" y="77"/>
                </a:cubicBezTo>
                <a:cubicBezTo>
                  <a:pt x="1955" y="75"/>
                  <a:pt x="1948" y="73"/>
                  <a:pt x="1938" y="73"/>
                </a:cubicBezTo>
                <a:cubicBezTo>
                  <a:pt x="1915" y="73"/>
                  <a:pt x="1899" y="83"/>
                  <a:pt x="1899" y="104"/>
                </a:cubicBezTo>
                <a:cubicBezTo>
                  <a:pt x="1899" y="104"/>
                  <a:pt x="1899" y="104"/>
                  <a:pt x="1899" y="104"/>
                </a:cubicBezTo>
                <a:cubicBezTo>
                  <a:pt x="1899" y="123"/>
                  <a:pt x="1914" y="134"/>
                  <a:pt x="1932" y="134"/>
                </a:cubicBezTo>
                <a:cubicBezTo>
                  <a:pt x="1946" y="134"/>
                  <a:pt x="1955" y="129"/>
                  <a:pt x="1962" y="122"/>
                </a:cubicBezTo>
                <a:cubicBezTo>
                  <a:pt x="1962" y="132"/>
                  <a:pt x="1962" y="132"/>
                  <a:pt x="1962" y="132"/>
                </a:cubicBezTo>
                <a:cubicBezTo>
                  <a:pt x="1988" y="132"/>
                  <a:pt x="1988" y="132"/>
                  <a:pt x="1988" y="132"/>
                </a:cubicBezTo>
                <a:cubicBezTo>
                  <a:pt x="1988" y="76"/>
                  <a:pt x="1988" y="76"/>
                  <a:pt x="1988" y="76"/>
                </a:cubicBezTo>
                <a:cubicBezTo>
                  <a:pt x="1988" y="63"/>
                  <a:pt x="1985" y="53"/>
                  <a:pt x="1978" y="46"/>
                </a:cubicBezTo>
                <a:cubicBezTo>
                  <a:pt x="1971" y="39"/>
                  <a:pt x="1960" y="35"/>
                  <a:pt x="1945" y="35"/>
                </a:cubicBezTo>
                <a:close/>
                <a:moveTo>
                  <a:pt x="1962" y="98"/>
                </a:moveTo>
                <a:cubicBezTo>
                  <a:pt x="1962" y="108"/>
                  <a:pt x="1953" y="115"/>
                  <a:pt x="1941" y="115"/>
                </a:cubicBezTo>
                <a:cubicBezTo>
                  <a:pt x="1932" y="115"/>
                  <a:pt x="1926" y="111"/>
                  <a:pt x="1926" y="103"/>
                </a:cubicBezTo>
                <a:cubicBezTo>
                  <a:pt x="1926" y="103"/>
                  <a:pt x="1926" y="103"/>
                  <a:pt x="1926" y="103"/>
                </a:cubicBezTo>
                <a:cubicBezTo>
                  <a:pt x="1926" y="94"/>
                  <a:pt x="1933" y="90"/>
                  <a:pt x="1945" y="90"/>
                </a:cubicBezTo>
                <a:cubicBezTo>
                  <a:pt x="1951" y="90"/>
                  <a:pt x="1957" y="91"/>
                  <a:pt x="1962" y="93"/>
                </a:cubicBezTo>
                <a:lnTo>
                  <a:pt x="1962" y="98"/>
                </a:lnTo>
                <a:close/>
                <a:moveTo>
                  <a:pt x="1193" y="34"/>
                </a:moveTo>
                <a:cubicBezTo>
                  <a:pt x="1163" y="34"/>
                  <a:pt x="1141" y="56"/>
                  <a:pt x="1141" y="84"/>
                </a:cubicBezTo>
                <a:cubicBezTo>
                  <a:pt x="1141" y="84"/>
                  <a:pt x="1141" y="84"/>
                  <a:pt x="1141" y="84"/>
                </a:cubicBezTo>
                <a:cubicBezTo>
                  <a:pt x="1141" y="112"/>
                  <a:pt x="1163" y="134"/>
                  <a:pt x="1193" y="134"/>
                </a:cubicBezTo>
                <a:cubicBezTo>
                  <a:pt x="1223" y="134"/>
                  <a:pt x="1245" y="112"/>
                  <a:pt x="1245" y="84"/>
                </a:cubicBezTo>
                <a:cubicBezTo>
                  <a:pt x="1245" y="84"/>
                  <a:pt x="1245" y="84"/>
                  <a:pt x="1245" y="84"/>
                </a:cubicBezTo>
                <a:cubicBezTo>
                  <a:pt x="1245" y="56"/>
                  <a:pt x="1223" y="34"/>
                  <a:pt x="1193" y="34"/>
                </a:cubicBezTo>
                <a:close/>
                <a:moveTo>
                  <a:pt x="1218" y="84"/>
                </a:moveTo>
                <a:cubicBezTo>
                  <a:pt x="1218" y="99"/>
                  <a:pt x="1209" y="111"/>
                  <a:pt x="1193" y="111"/>
                </a:cubicBezTo>
                <a:cubicBezTo>
                  <a:pt x="1178" y="111"/>
                  <a:pt x="1168" y="98"/>
                  <a:pt x="1168" y="84"/>
                </a:cubicBezTo>
                <a:cubicBezTo>
                  <a:pt x="1168" y="84"/>
                  <a:pt x="1168" y="84"/>
                  <a:pt x="1168" y="84"/>
                </a:cubicBezTo>
                <a:cubicBezTo>
                  <a:pt x="1168" y="70"/>
                  <a:pt x="1177" y="58"/>
                  <a:pt x="1193" y="58"/>
                </a:cubicBezTo>
                <a:cubicBezTo>
                  <a:pt x="1208" y="58"/>
                  <a:pt x="1218" y="70"/>
                  <a:pt x="1218" y="84"/>
                </a:cubicBezTo>
                <a:close/>
              </a:path>
            </a:pathLst>
          </a:custGeom>
          <a:gradFill>
            <a:gsLst>
              <a:gs pos="100000">
                <a:srgbClr val="F15F22"/>
              </a:gs>
              <a:gs pos="54000">
                <a:srgbClr val="F06422"/>
              </a:gs>
              <a:gs pos="76000">
                <a:srgbClr val="E32526"/>
              </a:gs>
              <a:gs pos="0">
                <a:srgbClr val="E32F2A"/>
              </a:gs>
              <a:gs pos="26000">
                <a:srgbClr val="A32022"/>
              </a:gs>
            </a:gsLst>
            <a:lin ang="2400000" scaled="0"/>
          </a:gra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4988760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_Black">
    <p:bg>
      <p:bgPr>
        <a:solidFill>
          <a:schemeClr val="tx1"/>
        </a:solidFill>
        <a:effectLst/>
      </p:bgPr>
    </p:bg>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22" name="Content Placeholder 2"/>
          <p:cNvSpPr>
            <a:spLocks noGrp="1"/>
          </p:cNvSpPr>
          <p:nvPr>
            <p:ph sz="half" idx="1"/>
          </p:nvPr>
        </p:nvSpPr>
        <p:spPr bwMode="gray">
          <a:xfrm>
            <a:off x="548640" y="1307593"/>
            <a:ext cx="11073384"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6" name="TextBox 5"/>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2021 Lenovo. All rights reserved.</a:t>
            </a:r>
          </a:p>
        </p:txBody>
      </p:sp>
      <p:grpSp>
        <p:nvGrpSpPr>
          <p:cNvPr id="7" name="Group 6"/>
          <p:cNvGrpSpPr/>
          <p:nvPr userDrawn="1"/>
        </p:nvGrpSpPr>
        <p:grpSpPr>
          <a:xfrm>
            <a:off x="554338" y="6421482"/>
            <a:ext cx="734356" cy="245008"/>
            <a:chOff x="547688" y="952500"/>
            <a:chExt cx="12190413" cy="4067175"/>
          </a:xfrm>
        </p:grpSpPr>
        <p:sp>
          <p:nvSpPr>
            <p:cNvPr id="8" name="Rectangle 7"/>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 name="Freeform 8"/>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Freeform 11"/>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137097577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with Subtitle Content">
    <p:bg>
      <p:bgPr>
        <a:solidFill>
          <a:schemeClr val="bg1"/>
        </a:solidFill>
        <a:effectLst/>
      </p:bgPr>
    </p:bg>
    <p:spTree>
      <p:nvGrpSpPr>
        <p:cNvPr id="1" name=""/>
        <p:cNvGrpSpPr/>
        <p:nvPr/>
      </p:nvGrpSpPr>
      <p:grpSpPr>
        <a:xfrm>
          <a:off x="0" y="0"/>
          <a:ext cx="0" cy="0"/>
          <a:chOff x="0" y="0"/>
          <a:chExt cx="0" cy="0"/>
        </a:xfrm>
      </p:grpSpPr>
      <p:sp>
        <p:nvSpPr>
          <p:cNvPr id="22" name="Content Placeholder 2"/>
          <p:cNvSpPr>
            <a:spLocks noGrp="1"/>
          </p:cNvSpPr>
          <p:nvPr>
            <p:ph sz="half" idx="1"/>
          </p:nvPr>
        </p:nvSpPr>
        <p:spPr bwMode="gray">
          <a:xfrm>
            <a:off x="548640" y="1575767"/>
            <a:ext cx="11073384" cy="4651413"/>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p:cNvSpPr>
            <a:spLocks noGrp="1"/>
          </p:cNvSpPr>
          <p:nvPr>
            <p:ph type="body" idx="10"/>
          </p:nvPr>
        </p:nvSpPr>
        <p:spPr bwMode="gray">
          <a:xfrm>
            <a:off x="557784" y="899112"/>
            <a:ext cx="11073384" cy="292608"/>
          </a:xfrm>
          <a:prstGeom prst="rect">
            <a:avLst/>
          </a:prstGeom>
        </p:spPr>
        <p:txBody>
          <a:bodyPr lIns="0" tIns="0" rIns="0" bIns="0" anchor="ctr" anchorCtr="0">
            <a:noAutofit/>
          </a:bodyPr>
          <a:lstStyle>
            <a:lvl1pPr marL="0" indent="0">
              <a:lnSpc>
                <a:spcPts val="2200"/>
              </a:lnSpc>
              <a:spcBef>
                <a:spcPts val="0"/>
              </a:spcBef>
              <a:buNone/>
              <a:defRPr sz="2200" b="0">
                <a:solidFill>
                  <a:schemeClr val="tx1"/>
                </a:solidFill>
                <a:latin typeface="Arial" pitchFamily="34" charset="0"/>
                <a:cs typeface="Arial"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a:t>Click to edit Master text styles</a:t>
            </a:r>
          </a:p>
        </p:txBody>
      </p:sp>
      <p:sp>
        <p:nvSpPr>
          <p:cNvPr id="11" name="Title 28"/>
          <p:cNvSpPr>
            <a:spLocks noGrp="1"/>
          </p:cNvSpPr>
          <p:nvPr>
            <p:ph type="title" hasCustomPrompt="1"/>
          </p:nvPr>
        </p:nvSpPr>
        <p:spPr bwMode="gray">
          <a:xfrm>
            <a:off x="548640" y="402336"/>
            <a:ext cx="11073384" cy="369451"/>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6"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1479330"/>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ith Subtitle Content_Black">
    <p:bg>
      <p:bgPr>
        <a:solidFill>
          <a:schemeClr val="tx1"/>
        </a:solidFill>
        <a:effectLst/>
      </p:bgPr>
    </p:bg>
    <p:spTree>
      <p:nvGrpSpPr>
        <p:cNvPr id="1" name=""/>
        <p:cNvGrpSpPr/>
        <p:nvPr/>
      </p:nvGrpSpPr>
      <p:grpSpPr>
        <a:xfrm>
          <a:off x="0" y="0"/>
          <a:ext cx="0" cy="0"/>
          <a:chOff x="0" y="0"/>
          <a:chExt cx="0" cy="0"/>
        </a:xfrm>
      </p:grpSpPr>
      <p:sp>
        <p:nvSpPr>
          <p:cNvPr id="22" name="Content Placeholder 2"/>
          <p:cNvSpPr>
            <a:spLocks noGrp="1"/>
          </p:cNvSpPr>
          <p:nvPr>
            <p:ph sz="half" idx="1"/>
          </p:nvPr>
        </p:nvSpPr>
        <p:spPr bwMode="gray">
          <a:xfrm>
            <a:off x="548640" y="1572767"/>
            <a:ext cx="11073384" cy="4654413"/>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p:cNvSpPr>
            <a:spLocks noGrp="1"/>
          </p:cNvSpPr>
          <p:nvPr>
            <p:ph type="body" idx="10" hasCustomPrompt="1"/>
          </p:nvPr>
        </p:nvSpPr>
        <p:spPr bwMode="gray">
          <a:xfrm>
            <a:off x="557784" y="896112"/>
            <a:ext cx="11073384" cy="292608"/>
          </a:xfrm>
          <a:prstGeom prst="rect">
            <a:avLst/>
          </a:prstGeom>
        </p:spPr>
        <p:txBody>
          <a:bodyPr lIns="0" tIns="0" rIns="0" bIns="0" anchor="t" anchorCtr="0">
            <a:noAutofit/>
          </a:bodyPr>
          <a:lstStyle>
            <a:lvl1pPr marL="0" indent="0">
              <a:lnSpc>
                <a:spcPts val="2200"/>
              </a:lnSpc>
              <a:spcBef>
                <a:spcPts val="0"/>
              </a:spcBef>
              <a:buNone/>
              <a:defRPr sz="2000" b="0">
                <a:solidFill>
                  <a:schemeClr val="bg1"/>
                </a:solidFill>
                <a:latin typeface="Arial" pitchFamily="34" charset="0"/>
                <a:cs typeface="Arial"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a:t>Click to edit master text styles</a:t>
            </a:r>
          </a:p>
        </p:txBody>
      </p:sp>
      <p:sp>
        <p:nvSpPr>
          <p:cNvPr id="11" name="Title 28"/>
          <p:cNvSpPr>
            <a:spLocks noGrp="1"/>
          </p:cNvSpPr>
          <p:nvPr>
            <p:ph type="title" hasCustomPrompt="1"/>
          </p:nvPr>
        </p:nvSpPr>
        <p:spPr bwMode="gray">
          <a:xfrm>
            <a:off x="548640" y="402336"/>
            <a:ext cx="11073384" cy="392616"/>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7" name="TextBox 6"/>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8" name="Group 7"/>
          <p:cNvGrpSpPr/>
          <p:nvPr userDrawn="1"/>
        </p:nvGrpSpPr>
        <p:grpSpPr>
          <a:xfrm>
            <a:off x="554338" y="6421482"/>
            <a:ext cx="734356" cy="245008"/>
            <a:chOff x="547688" y="952500"/>
            <a:chExt cx="12190413" cy="4067175"/>
          </a:xfrm>
        </p:grpSpPr>
        <p:sp>
          <p:nvSpPr>
            <p:cNvPr id="9" name="Rectangle 8"/>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 name="Freeform 9"/>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416594537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Slide">
    <p:bg>
      <p:bgPr>
        <a:solidFill>
          <a:schemeClr val="bg1"/>
        </a:solidFill>
        <a:effectLst/>
      </p:bgPr>
    </p:bg>
    <p:spTree>
      <p:nvGrpSpPr>
        <p:cNvPr id="1" name=""/>
        <p:cNvGrpSpPr/>
        <p:nvPr/>
      </p:nvGrpSpPr>
      <p:grpSpPr>
        <a:xfrm>
          <a:off x="0" y="0"/>
          <a:ext cx="0" cy="0"/>
          <a:chOff x="0" y="0"/>
          <a:chExt cx="0" cy="0"/>
        </a:xfrm>
      </p:grpSpPr>
      <p:sp>
        <p:nvSpPr>
          <p:cNvPr id="1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2"/>
            <a:ext cx="537895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4"/>
          </p:nvPr>
        </p:nvSpPr>
        <p:spPr bwMode="gray">
          <a:xfrm>
            <a:off x="6243066" y="1307592"/>
            <a:ext cx="537895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735132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wo Column Slide_Black">
    <p:bg>
      <p:bgPr>
        <a:solidFill>
          <a:schemeClr val="tx1"/>
        </a:solidFill>
        <a:effectLst/>
      </p:bgPr>
    </p:bg>
    <p:spTree>
      <p:nvGrpSpPr>
        <p:cNvPr id="1" name=""/>
        <p:cNvGrpSpPr/>
        <p:nvPr/>
      </p:nvGrpSpPr>
      <p:grpSpPr>
        <a:xfrm>
          <a:off x="0" y="0"/>
          <a:ext cx="0" cy="0"/>
          <a:chOff x="0" y="0"/>
          <a:chExt cx="0" cy="0"/>
        </a:xfrm>
      </p:grpSpPr>
      <p:sp>
        <p:nvSpPr>
          <p:cNvPr id="1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2"/>
            <a:ext cx="537895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4"/>
          </p:nvPr>
        </p:nvSpPr>
        <p:spPr bwMode="gray">
          <a:xfrm>
            <a:off x="6243066" y="1307592"/>
            <a:ext cx="537895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7" name="TextBox 6"/>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8" name="Group 7"/>
          <p:cNvGrpSpPr/>
          <p:nvPr userDrawn="1"/>
        </p:nvGrpSpPr>
        <p:grpSpPr>
          <a:xfrm>
            <a:off x="554338" y="6421482"/>
            <a:ext cx="734356" cy="245008"/>
            <a:chOff x="547688" y="952500"/>
            <a:chExt cx="12190413" cy="4067175"/>
          </a:xfrm>
        </p:grpSpPr>
        <p:sp>
          <p:nvSpPr>
            <p:cNvPr id="9" name="Rectangle 8"/>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 name="Freeform 9"/>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157779992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lumn Slide">
    <p:bg>
      <p:bgPr>
        <a:solidFill>
          <a:schemeClr val="bg1"/>
        </a:solidFill>
        <a:effectLst/>
      </p:bgPr>
    </p:bg>
    <p:spTree>
      <p:nvGrpSpPr>
        <p:cNvPr id="1" name=""/>
        <p:cNvGrpSpPr/>
        <p:nvPr/>
      </p:nvGrpSpPr>
      <p:grpSpPr>
        <a:xfrm>
          <a:off x="0" y="0"/>
          <a:ext cx="0" cy="0"/>
          <a:chOff x="0" y="0"/>
          <a:chExt cx="0" cy="0"/>
        </a:xfrm>
      </p:grpSpPr>
      <p:sp>
        <p:nvSpPr>
          <p:cNvPr id="1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8" name="Content Placeholder 2"/>
          <p:cNvSpPr>
            <a:spLocks noGrp="1"/>
          </p:cNvSpPr>
          <p:nvPr>
            <p:ph sz="half" idx="10"/>
          </p:nvPr>
        </p:nvSpPr>
        <p:spPr bwMode="gray">
          <a:xfrm>
            <a:off x="4347972"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1"/>
          </p:nvPr>
        </p:nvSpPr>
        <p:spPr bwMode="gray">
          <a:xfrm>
            <a:off x="8147304"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4563597"/>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ree Column Slide_Black">
    <p:bg>
      <p:bgPr>
        <a:solidFill>
          <a:schemeClr val="tx1"/>
        </a:solidFill>
        <a:effectLst/>
      </p:bgPr>
    </p:bg>
    <p:spTree>
      <p:nvGrpSpPr>
        <p:cNvPr id="1" name=""/>
        <p:cNvGrpSpPr/>
        <p:nvPr/>
      </p:nvGrpSpPr>
      <p:grpSpPr>
        <a:xfrm>
          <a:off x="0" y="0"/>
          <a:ext cx="0" cy="0"/>
          <a:chOff x="0" y="0"/>
          <a:chExt cx="0" cy="0"/>
        </a:xfrm>
      </p:grpSpPr>
      <p:sp>
        <p:nvSpPr>
          <p:cNvPr id="1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8" name="Content Placeholder 2"/>
          <p:cNvSpPr>
            <a:spLocks noGrp="1"/>
          </p:cNvSpPr>
          <p:nvPr>
            <p:ph sz="half" idx="10"/>
          </p:nvPr>
        </p:nvSpPr>
        <p:spPr bwMode="gray">
          <a:xfrm>
            <a:off x="4347972"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1"/>
          </p:nvPr>
        </p:nvSpPr>
        <p:spPr bwMode="gray">
          <a:xfrm>
            <a:off x="8147304" y="1307593"/>
            <a:ext cx="3474720" cy="4919588"/>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12" name="Group 11"/>
          <p:cNvGrpSpPr/>
          <p:nvPr userDrawn="1"/>
        </p:nvGrpSpPr>
        <p:grpSpPr>
          <a:xfrm>
            <a:off x="554338" y="6421482"/>
            <a:ext cx="734356" cy="245008"/>
            <a:chOff x="547688" y="952500"/>
            <a:chExt cx="12190413" cy="4067175"/>
          </a:xfrm>
        </p:grpSpPr>
        <p:sp>
          <p:nvSpPr>
            <p:cNvPr id="13" name="Rectangle 12"/>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7"/>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8"/>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3489591086"/>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mage">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2336"/>
            <a:ext cx="6036718"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2"/>
            <a:ext cx="603671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8"/>
          <p:cNvSpPr>
            <a:spLocks noGrp="1"/>
          </p:cNvSpPr>
          <p:nvPr>
            <p:ph type="pic" sz="quarter" idx="16"/>
          </p:nvPr>
        </p:nvSpPr>
        <p:spPr>
          <a:xfrm>
            <a:off x="6835285" y="0"/>
            <a:ext cx="5353539"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18"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7745591"/>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w/Image_Black">
    <p:bg>
      <p:bgPr>
        <a:solidFill>
          <a:schemeClr val="tx1"/>
        </a:solidFill>
        <a:effectLst/>
      </p:bgPr>
    </p:bg>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2336"/>
            <a:ext cx="6036718"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6" name="Content Placeholder 2"/>
          <p:cNvSpPr>
            <a:spLocks noGrp="1"/>
          </p:cNvSpPr>
          <p:nvPr>
            <p:ph sz="half" idx="1"/>
          </p:nvPr>
        </p:nvSpPr>
        <p:spPr bwMode="gray">
          <a:xfrm>
            <a:off x="548640" y="1307592"/>
            <a:ext cx="6036718"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8"/>
          <p:cNvSpPr>
            <a:spLocks noGrp="1"/>
          </p:cNvSpPr>
          <p:nvPr>
            <p:ph type="pic" sz="quarter" idx="16"/>
          </p:nvPr>
        </p:nvSpPr>
        <p:spPr>
          <a:xfrm>
            <a:off x="6835285" y="0"/>
            <a:ext cx="5353539"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19" name="TextBox 18"/>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20" name="Group 19"/>
          <p:cNvGrpSpPr/>
          <p:nvPr userDrawn="1"/>
        </p:nvGrpSpPr>
        <p:grpSpPr>
          <a:xfrm>
            <a:off x="554338" y="6421482"/>
            <a:ext cx="734356" cy="245008"/>
            <a:chOff x="547688" y="952500"/>
            <a:chExt cx="12190413" cy="4067175"/>
          </a:xfrm>
        </p:grpSpPr>
        <p:sp>
          <p:nvSpPr>
            <p:cNvPr id="21" name="Rectangle 20"/>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2" name="Freeform 21"/>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3" name="Freeform 22"/>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4" name="Freeform 23"/>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5" name="Freeform 24"/>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99249621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hoto + Statement">
    <p:spTree>
      <p:nvGrpSpPr>
        <p:cNvPr id="1" name=""/>
        <p:cNvGrpSpPr/>
        <p:nvPr/>
      </p:nvGrpSpPr>
      <p:grpSpPr>
        <a:xfrm>
          <a:off x="0" y="0"/>
          <a:ext cx="0" cy="0"/>
          <a:chOff x="0" y="0"/>
          <a:chExt cx="0" cy="0"/>
        </a:xfrm>
      </p:grpSpPr>
      <p:sp>
        <p:nvSpPr>
          <p:cNvPr id="3" name="Rectangle 2"/>
          <p:cNvSpPr/>
          <p:nvPr userDrawn="1"/>
        </p:nvSpPr>
        <p:spPr>
          <a:xfrm>
            <a:off x="0" y="0"/>
            <a:ext cx="4061791"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8"/>
          <p:cNvSpPr>
            <a:spLocks noGrp="1"/>
          </p:cNvSpPr>
          <p:nvPr>
            <p:ph type="pic" sz="quarter" idx="16"/>
          </p:nvPr>
        </p:nvSpPr>
        <p:spPr>
          <a:xfrm>
            <a:off x="4061791" y="0"/>
            <a:ext cx="8127034"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14" name="Text Placeholder 3"/>
          <p:cNvSpPr>
            <a:spLocks noGrp="1"/>
          </p:cNvSpPr>
          <p:nvPr>
            <p:ph type="body" sz="quarter" idx="18" hasCustomPrompt="1"/>
          </p:nvPr>
        </p:nvSpPr>
        <p:spPr>
          <a:xfrm>
            <a:off x="548640" y="849535"/>
            <a:ext cx="3513151" cy="1926795"/>
          </a:xfrm>
          <a:prstGeom prst="rect">
            <a:avLst/>
          </a:prstGeom>
          <a:noFill/>
        </p:spPr>
        <p:txBody>
          <a:bodyPr lIns="0" tIns="0" rIns="0" bIns="0" anchor="t">
            <a:noAutofit/>
          </a:bodyPr>
          <a:lstStyle>
            <a:lvl1pPr marL="0" indent="0">
              <a:lnSpc>
                <a:spcPts val="4200"/>
              </a:lnSpc>
              <a:spcBef>
                <a:spcPts val="0"/>
              </a:spcBef>
              <a:buFont typeface="Arial" panose="020B0604020202020204" pitchFamily="34" charset="0"/>
              <a:buNone/>
              <a:defRPr sz="4600" b="1" strike="noStrike" spc="-150" baseline="0">
                <a:solidFill>
                  <a:schemeClr val="tx1"/>
                </a:solidFill>
              </a:defRPr>
            </a:lvl1pPr>
            <a:lvl2pPr marL="341313" indent="0">
              <a:buNone/>
              <a:defRPr/>
            </a:lvl2pPr>
            <a:lvl3pPr marL="679450" indent="0">
              <a:buNone/>
              <a:defRPr/>
            </a:lvl3pPr>
            <a:lvl4pPr marL="966787" indent="0">
              <a:buNone/>
              <a:defRPr/>
            </a:lvl4pPr>
            <a:lvl5pPr marL="1146175" indent="0">
              <a:buNone/>
              <a:defRPr/>
            </a:lvl5pPr>
          </a:lstStyle>
          <a:p>
            <a:pPr lvl="0"/>
            <a:r>
              <a:rPr lang="en-US" dirty="0"/>
              <a:t>Photo plus</a:t>
            </a:r>
            <a:br>
              <a:rPr lang="en-US" dirty="0"/>
            </a:br>
            <a:r>
              <a:rPr lang="en-US" dirty="0"/>
              <a:t>statement</a:t>
            </a:r>
            <a:br>
              <a:rPr lang="en-US" dirty="0"/>
            </a:br>
            <a:r>
              <a:rPr lang="en-US" dirty="0"/>
              <a:t>layout</a:t>
            </a:r>
          </a:p>
        </p:txBody>
      </p:sp>
      <p:sp>
        <p:nvSpPr>
          <p:cNvPr id="8" name="Text Placeholder 7"/>
          <p:cNvSpPr>
            <a:spLocks noGrp="1"/>
          </p:cNvSpPr>
          <p:nvPr>
            <p:ph type="body" sz="quarter" idx="19" hasCustomPrompt="1"/>
          </p:nvPr>
        </p:nvSpPr>
        <p:spPr>
          <a:xfrm>
            <a:off x="548641" y="2943638"/>
            <a:ext cx="3513150" cy="1641615"/>
          </a:xfrm>
          <a:prstGeom prst="rect">
            <a:avLst/>
          </a:prstGeom>
        </p:spPr>
        <p:txBody>
          <a:bodyPr lIns="0" tIns="0" rIns="0" bIns="0"/>
          <a:lstStyle>
            <a:lvl1pPr marL="0" indent="0">
              <a:lnSpc>
                <a:spcPts val="2400"/>
              </a:lnSpc>
              <a:spcBef>
                <a:spcPts val="0"/>
              </a:spcBef>
              <a:buNone/>
              <a:defRPr sz="2400" baseline="0">
                <a:solidFill>
                  <a:schemeClr val="tx1"/>
                </a:solidFill>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Subtitle goes here</a:t>
            </a:r>
          </a:p>
        </p:txBody>
      </p:sp>
      <p:sp>
        <p:nvSpPr>
          <p:cNvPr id="18"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3408426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Black">
    <p:bg>
      <p:bgPr>
        <a:solidFill>
          <a:schemeClr val="tx1"/>
        </a:solidFill>
        <a:effectLst/>
      </p:bgPr>
    </p:bg>
    <p:spTree>
      <p:nvGrpSpPr>
        <p:cNvPr id="1" name=""/>
        <p:cNvGrpSpPr/>
        <p:nvPr/>
      </p:nvGrpSpPr>
      <p:grpSpPr>
        <a:xfrm>
          <a:off x="0" y="0"/>
          <a:ext cx="0" cy="0"/>
          <a:chOff x="0" y="0"/>
          <a:chExt cx="0" cy="0"/>
        </a:xfrm>
      </p:grpSpPr>
      <p:sp>
        <p:nvSpPr>
          <p:cNvPr id="56" name="Title 16"/>
          <p:cNvSpPr>
            <a:spLocks noGrp="1"/>
          </p:cNvSpPr>
          <p:nvPr userDrawn="1">
            <p:ph type="title" hasCustomPrompt="1"/>
          </p:nvPr>
        </p:nvSpPr>
        <p:spPr bwMode="gray">
          <a:xfrm>
            <a:off x="548640" y="1682496"/>
            <a:ext cx="9960236" cy="2898648"/>
          </a:xfrm>
          <a:prstGeom prst="rect">
            <a:avLst/>
          </a:prstGeom>
        </p:spPr>
        <p:txBody>
          <a:bodyPr lIns="0" tIns="0" rIns="121899" bIns="0" anchor="b" anchorCtr="0"/>
          <a:lstStyle>
            <a:lvl1pPr marL="0" algn="l" defTabSz="1218987" rtl="0" eaLnBrk="1" latinLnBrk="0" hangingPunct="1">
              <a:lnSpc>
                <a:spcPts val="6800"/>
              </a:lnSpc>
              <a:spcBef>
                <a:spcPct val="0"/>
              </a:spcBef>
              <a:buNone/>
              <a:defRPr lang="en-US" sz="8000" b="1" kern="1200" cap="none" spc="-150" baseline="0" dirty="0">
                <a:solidFill>
                  <a:schemeClr val="bg1"/>
                </a:solidFill>
                <a:latin typeface="Arial" pitchFamily="34" charset="0"/>
                <a:ea typeface="+mn-ea"/>
                <a:cs typeface="Arial" pitchFamily="34" charset="0"/>
              </a:defRPr>
            </a:lvl1pPr>
          </a:lstStyle>
          <a:p>
            <a:r>
              <a:rPr lang="en-US" dirty="0"/>
              <a:t>Presentation</a:t>
            </a:r>
            <a:br>
              <a:rPr lang="en-US" dirty="0"/>
            </a:br>
            <a:r>
              <a:rPr lang="en-US" dirty="0"/>
              <a:t>title here</a:t>
            </a:r>
            <a:br>
              <a:rPr lang="en-US" dirty="0"/>
            </a:br>
            <a:r>
              <a:rPr lang="en-US" dirty="0"/>
              <a:t>three lines</a:t>
            </a:r>
          </a:p>
        </p:txBody>
      </p:sp>
      <p:sp>
        <p:nvSpPr>
          <p:cNvPr id="55" name="Subtitle 2"/>
          <p:cNvSpPr>
            <a:spLocks noGrp="1"/>
          </p:cNvSpPr>
          <p:nvPr userDrawn="1">
            <p:ph type="subTitle" idx="1" hasCustomPrompt="1"/>
          </p:nvPr>
        </p:nvSpPr>
        <p:spPr bwMode="gray">
          <a:xfrm>
            <a:off x="548640" y="4718304"/>
            <a:ext cx="9949796" cy="457200"/>
          </a:xfrm>
          <a:prstGeom prst="rect">
            <a:avLst/>
          </a:prstGeom>
        </p:spPr>
        <p:txBody>
          <a:bodyPr lIns="0" tIns="0" rIns="0" bIns="0" anchor="b" anchorCtr="0"/>
          <a:lstStyle>
            <a:lvl1pPr marL="0" indent="0" algn="l" defTabSz="1218987" rtl="0" eaLnBrk="1" latinLnBrk="0" hangingPunct="1">
              <a:lnSpc>
                <a:spcPct val="90000"/>
              </a:lnSpc>
              <a:spcBef>
                <a:spcPct val="0"/>
              </a:spcBef>
              <a:buNone/>
              <a:defRPr lang="en-US" sz="2600" b="0" kern="1200" cap="none" spc="0" baseline="0" dirty="0">
                <a:solidFill>
                  <a:schemeClr val="bg1"/>
                </a:solidFill>
                <a:latin typeface="Arial" pitchFamily="34" charset="0"/>
                <a:ea typeface="+mn-ea"/>
                <a:cs typeface="Arial" pitchFamily="34" charset="0"/>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Speaker Name | Date</a:t>
            </a:r>
          </a:p>
        </p:txBody>
      </p:sp>
      <p:sp>
        <p:nvSpPr>
          <p:cNvPr id="49" name="TextBox 48"/>
          <p:cNvSpPr txBox="1"/>
          <p:nvPr userDrawn="1"/>
        </p:nvSpPr>
        <p:spPr>
          <a:xfrm>
            <a:off x="548640"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48" name="Group 47">
            <a:extLst>
              <a:ext uri="{FF2B5EF4-FFF2-40B4-BE49-F238E27FC236}">
                <a16:creationId xmlns:a16="http://schemas.microsoft.com/office/drawing/2014/main" id="{AE4354B5-047A-475C-B07D-46E2DFF45FA8}"/>
              </a:ext>
            </a:extLst>
          </p:cNvPr>
          <p:cNvGrpSpPr>
            <a:grpSpLocks noChangeAspect="1"/>
          </p:cNvGrpSpPr>
          <p:nvPr userDrawn="1"/>
        </p:nvGrpSpPr>
        <p:grpSpPr>
          <a:xfrm rot="16200000">
            <a:off x="9855467" y="2024677"/>
            <a:ext cx="3499241" cy="1167475"/>
            <a:chOff x="547688" y="952500"/>
            <a:chExt cx="12190413" cy="4067175"/>
          </a:xfrm>
        </p:grpSpPr>
        <p:sp>
          <p:nvSpPr>
            <p:cNvPr id="95" name="Rectangle 94">
              <a:extLst>
                <a:ext uri="{FF2B5EF4-FFF2-40B4-BE49-F238E27FC236}">
                  <a16:creationId xmlns:a16="http://schemas.microsoft.com/office/drawing/2014/main" id="{33F3F616-0187-486C-92AE-8E9BB4F5D864}"/>
                </a:ext>
              </a:extLst>
            </p:cNvPr>
            <p:cNvSpPr>
              <a:spLocks noChangeArrowheads="1"/>
            </p:cNvSpPr>
            <p:nvPr userDrawn="1"/>
          </p:nvSpPr>
          <p:spPr bwMode="auto">
            <a:xfrm>
              <a:off x="547688" y="952500"/>
              <a:ext cx="12190413" cy="4067175"/>
            </a:xfrm>
            <a:prstGeom prst="rect">
              <a:avLst/>
            </a:prstGeom>
            <a:gradFill flip="none" rotWithShape="1">
              <a:gsLst>
                <a:gs pos="0">
                  <a:srgbClr val="F2A11F"/>
                </a:gs>
                <a:gs pos="37000">
                  <a:srgbClr val="EC5124"/>
                </a:gs>
                <a:gs pos="79000">
                  <a:srgbClr val="D32A27"/>
                </a:gs>
                <a:gs pos="100000">
                  <a:srgbClr val="7A425E"/>
                </a:gs>
              </a:gsLst>
              <a:lin ang="2400000" scaled="0"/>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7">
              <a:extLst>
                <a:ext uri="{FF2B5EF4-FFF2-40B4-BE49-F238E27FC236}">
                  <a16:creationId xmlns:a16="http://schemas.microsoft.com/office/drawing/2014/main" id="{39D476EA-97BB-4757-AE8D-46ABA28B5783}"/>
                </a:ext>
              </a:extLst>
            </p:cNvPr>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8">
              <a:extLst>
                <a:ext uri="{FF2B5EF4-FFF2-40B4-BE49-F238E27FC236}">
                  <a16:creationId xmlns:a16="http://schemas.microsoft.com/office/drawing/2014/main" id="{83FC1BD3-A3C2-46E0-8E09-0F43D0DB3EE1}"/>
                </a:ext>
              </a:extLst>
            </p:cNvPr>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9">
              <a:extLst>
                <a:ext uri="{FF2B5EF4-FFF2-40B4-BE49-F238E27FC236}">
                  <a16:creationId xmlns:a16="http://schemas.microsoft.com/office/drawing/2014/main" id="{B07C1556-FAA5-423D-9C3E-BFD6B99A6BBD}"/>
                </a:ext>
              </a:extLst>
            </p:cNvPr>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0">
              <a:extLst>
                <a:ext uri="{FF2B5EF4-FFF2-40B4-BE49-F238E27FC236}">
                  <a16:creationId xmlns:a16="http://schemas.microsoft.com/office/drawing/2014/main" id="{1DB9EF8A-92AF-4FB6-9EB8-BBB43909F2F8}"/>
                </a:ext>
              </a:extLst>
            </p:cNvPr>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0">
              <a:extLst>
                <a:ext uri="{FF2B5EF4-FFF2-40B4-BE49-F238E27FC236}">
                  <a16:creationId xmlns:a16="http://schemas.microsoft.com/office/drawing/2014/main" id="{07C51CC9-E5B8-4E20-A914-408659940ABA}"/>
                </a:ext>
              </a:extLst>
            </p:cNvPr>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1">
              <a:extLst>
                <a:ext uri="{FF2B5EF4-FFF2-40B4-BE49-F238E27FC236}">
                  <a16:creationId xmlns:a16="http://schemas.microsoft.com/office/drawing/2014/main" id="{B5BD15B5-4CE4-4224-95C9-541647C53947}"/>
                </a:ext>
              </a:extLst>
            </p:cNvPr>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2" name="Freeform 5">
            <a:extLst>
              <a:ext uri="{FF2B5EF4-FFF2-40B4-BE49-F238E27FC236}">
                <a16:creationId xmlns:a16="http://schemas.microsoft.com/office/drawing/2014/main" id="{8B5168CF-498E-4EAB-8120-11D6F6835047}"/>
              </a:ext>
            </a:extLst>
          </p:cNvPr>
          <p:cNvSpPr>
            <a:spLocks noChangeAspect="1" noEditPoints="1"/>
          </p:cNvSpPr>
          <p:nvPr userDrawn="1"/>
        </p:nvSpPr>
        <p:spPr bwMode="auto">
          <a:xfrm>
            <a:off x="548640" y="858794"/>
            <a:ext cx="3941064" cy="312470"/>
          </a:xfrm>
          <a:custGeom>
            <a:avLst/>
            <a:gdLst>
              <a:gd name="T0" fmla="*/ 557 w 2065"/>
              <a:gd name="T1" fmla="*/ 102 h 161"/>
              <a:gd name="T2" fmla="*/ 510 w 2065"/>
              <a:gd name="T3" fmla="*/ 76 h 161"/>
              <a:gd name="T4" fmla="*/ 583 w 2065"/>
              <a:gd name="T5" fmla="*/ 36 h 161"/>
              <a:gd name="T6" fmla="*/ 641 w 2065"/>
              <a:gd name="T7" fmla="*/ 34 h 161"/>
              <a:gd name="T8" fmla="*/ 2038 w 2065"/>
              <a:gd name="T9" fmla="*/ 1 h 161"/>
              <a:gd name="T10" fmla="*/ 706 w 2065"/>
              <a:gd name="T11" fmla="*/ 59 h 161"/>
              <a:gd name="T12" fmla="*/ 733 w 2065"/>
              <a:gd name="T13" fmla="*/ 100 h 161"/>
              <a:gd name="T14" fmla="*/ 1999 w 2065"/>
              <a:gd name="T15" fmla="*/ 132 h 161"/>
              <a:gd name="T16" fmla="*/ 760 w 2065"/>
              <a:gd name="T17" fmla="*/ 84 h 161"/>
              <a:gd name="T18" fmla="*/ 787 w 2065"/>
              <a:gd name="T19" fmla="*/ 93 h 161"/>
              <a:gd name="T20" fmla="*/ 828 w 2065"/>
              <a:gd name="T21" fmla="*/ 76 h 161"/>
              <a:gd name="T22" fmla="*/ 133 w 2065"/>
              <a:gd name="T23" fmla="*/ 36 h 161"/>
              <a:gd name="T24" fmla="*/ 166 w 2065"/>
              <a:gd name="T25" fmla="*/ 78 h 161"/>
              <a:gd name="T26" fmla="*/ 225 w 2065"/>
              <a:gd name="T27" fmla="*/ 132 h 161"/>
              <a:gd name="T28" fmla="*/ 32 w 2065"/>
              <a:gd name="T29" fmla="*/ 40 h 161"/>
              <a:gd name="T30" fmla="*/ 5 w 2065"/>
              <a:gd name="T31" fmla="*/ 43 h 161"/>
              <a:gd name="T32" fmla="*/ 0 w 2065"/>
              <a:gd name="T33" fmla="*/ 114 h 161"/>
              <a:gd name="T34" fmla="*/ 266 w 2065"/>
              <a:gd name="T35" fmla="*/ 43 h 161"/>
              <a:gd name="T36" fmla="*/ 258 w 2065"/>
              <a:gd name="T37" fmla="*/ 104 h 161"/>
              <a:gd name="T38" fmla="*/ 347 w 2065"/>
              <a:gd name="T39" fmla="*/ 76 h 161"/>
              <a:gd name="T40" fmla="*/ 285 w 2065"/>
              <a:gd name="T41" fmla="*/ 103 h 161"/>
              <a:gd name="T42" fmla="*/ 429 w 2065"/>
              <a:gd name="T43" fmla="*/ 36 h 161"/>
              <a:gd name="T44" fmla="*/ 479 w 2065"/>
              <a:gd name="T45" fmla="*/ 128 h 161"/>
              <a:gd name="T46" fmla="*/ 479 w 2065"/>
              <a:gd name="T47" fmla="*/ 36 h 161"/>
              <a:gd name="T48" fmla="*/ 354 w 2065"/>
              <a:gd name="T49" fmla="*/ 132 h 161"/>
              <a:gd name="T50" fmla="*/ 382 w 2065"/>
              <a:gd name="T51" fmla="*/ 55 h 161"/>
              <a:gd name="T52" fmla="*/ 1387 w 2065"/>
              <a:gd name="T53" fmla="*/ 84 h 161"/>
              <a:gd name="T54" fmla="*/ 1335 w 2065"/>
              <a:gd name="T55" fmla="*/ 58 h 161"/>
              <a:gd name="T56" fmla="*/ 1834 w 2065"/>
              <a:gd name="T57" fmla="*/ 132 h 161"/>
              <a:gd name="T58" fmla="*/ 1748 w 2065"/>
              <a:gd name="T59" fmla="*/ 34 h 161"/>
              <a:gd name="T60" fmla="*/ 1748 w 2065"/>
              <a:gd name="T61" fmla="*/ 34 h 161"/>
              <a:gd name="T62" fmla="*/ 1773 w 2065"/>
              <a:gd name="T63" fmla="*/ 84 h 161"/>
              <a:gd name="T64" fmla="*/ 1465 w 2065"/>
              <a:gd name="T65" fmla="*/ 109 h 161"/>
              <a:gd name="T66" fmla="*/ 1480 w 2065"/>
              <a:gd name="T67" fmla="*/ 148 h 161"/>
              <a:gd name="T68" fmla="*/ 1442 w 2065"/>
              <a:gd name="T69" fmla="*/ 102 h 161"/>
              <a:gd name="T70" fmla="*/ 1675 w 2065"/>
              <a:gd name="T71" fmla="*/ 37 h 161"/>
              <a:gd name="T72" fmla="*/ 1655 w 2065"/>
              <a:gd name="T73" fmla="*/ 7 h 161"/>
              <a:gd name="T74" fmla="*/ 1648 w 2065"/>
              <a:gd name="T75" fmla="*/ 132 h 161"/>
              <a:gd name="T76" fmla="*/ 1526 w 2065"/>
              <a:gd name="T77" fmla="*/ 36 h 161"/>
              <a:gd name="T78" fmla="*/ 1528 w 2065"/>
              <a:gd name="T79" fmla="*/ 161 h 161"/>
              <a:gd name="T80" fmla="*/ 980 w 2065"/>
              <a:gd name="T81" fmla="*/ 49 h 161"/>
              <a:gd name="T82" fmla="*/ 997 w 2065"/>
              <a:gd name="T83" fmla="*/ 59 h 161"/>
              <a:gd name="T84" fmla="*/ 1250 w 2065"/>
              <a:gd name="T85" fmla="*/ 132 h 161"/>
              <a:gd name="T86" fmla="*/ 1075 w 2065"/>
              <a:gd name="T87" fmla="*/ 49 h 161"/>
              <a:gd name="T88" fmla="*/ 1092 w 2065"/>
              <a:gd name="T89" fmla="*/ 59 h 161"/>
              <a:gd name="T90" fmla="*/ 910 w 2065"/>
              <a:gd name="T91" fmla="*/ 111 h 161"/>
              <a:gd name="T92" fmla="*/ 909 w 2065"/>
              <a:gd name="T93" fmla="*/ 34 h 161"/>
              <a:gd name="T94" fmla="*/ 910 w 2065"/>
              <a:gd name="T95" fmla="*/ 111 h 161"/>
              <a:gd name="T96" fmla="*/ 1962 w 2065"/>
              <a:gd name="T97" fmla="*/ 77 h 161"/>
              <a:gd name="T98" fmla="*/ 1962 w 2065"/>
              <a:gd name="T99" fmla="*/ 132 h 161"/>
              <a:gd name="T100" fmla="*/ 1941 w 2065"/>
              <a:gd name="T101" fmla="*/ 115 h 161"/>
              <a:gd name="T102" fmla="*/ 1193 w 2065"/>
              <a:gd name="T103" fmla="*/ 34 h 161"/>
              <a:gd name="T104" fmla="*/ 1193 w 2065"/>
              <a:gd name="T105" fmla="*/ 34 h 161"/>
              <a:gd name="T106" fmla="*/ 1218 w 2065"/>
              <a:gd name="T107" fmla="*/ 8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65" h="161">
                <a:moveTo>
                  <a:pt x="530" y="34"/>
                </a:moveTo>
                <a:cubicBezTo>
                  <a:pt x="502" y="34"/>
                  <a:pt x="483" y="57"/>
                  <a:pt x="483" y="84"/>
                </a:cubicBezTo>
                <a:cubicBezTo>
                  <a:pt x="483" y="84"/>
                  <a:pt x="483" y="84"/>
                  <a:pt x="483" y="84"/>
                </a:cubicBezTo>
                <a:cubicBezTo>
                  <a:pt x="483" y="114"/>
                  <a:pt x="504" y="134"/>
                  <a:pt x="533" y="134"/>
                </a:cubicBezTo>
                <a:cubicBezTo>
                  <a:pt x="551" y="134"/>
                  <a:pt x="563" y="127"/>
                  <a:pt x="572" y="116"/>
                </a:cubicBezTo>
                <a:cubicBezTo>
                  <a:pt x="557" y="102"/>
                  <a:pt x="557" y="102"/>
                  <a:pt x="557" y="102"/>
                </a:cubicBezTo>
                <a:cubicBezTo>
                  <a:pt x="549" y="109"/>
                  <a:pt x="543" y="112"/>
                  <a:pt x="533" y="112"/>
                </a:cubicBezTo>
                <a:cubicBezTo>
                  <a:pt x="521" y="112"/>
                  <a:pt x="513" y="106"/>
                  <a:pt x="510" y="93"/>
                </a:cubicBezTo>
                <a:cubicBezTo>
                  <a:pt x="577" y="93"/>
                  <a:pt x="577" y="93"/>
                  <a:pt x="577" y="93"/>
                </a:cubicBezTo>
                <a:cubicBezTo>
                  <a:pt x="577" y="91"/>
                  <a:pt x="577" y="88"/>
                  <a:pt x="577" y="86"/>
                </a:cubicBezTo>
                <a:cubicBezTo>
                  <a:pt x="577" y="59"/>
                  <a:pt x="563" y="34"/>
                  <a:pt x="530" y="34"/>
                </a:cubicBezTo>
                <a:close/>
                <a:moveTo>
                  <a:pt x="510" y="76"/>
                </a:moveTo>
                <a:cubicBezTo>
                  <a:pt x="512" y="64"/>
                  <a:pt x="519" y="56"/>
                  <a:pt x="530" y="56"/>
                </a:cubicBezTo>
                <a:cubicBezTo>
                  <a:pt x="542" y="56"/>
                  <a:pt x="549" y="64"/>
                  <a:pt x="551" y="76"/>
                </a:cubicBezTo>
                <a:lnTo>
                  <a:pt x="510" y="76"/>
                </a:lnTo>
                <a:close/>
                <a:moveTo>
                  <a:pt x="610" y="55"/>
                </a:moveTo>
                <a:cubicBezTo>
                  <a:pt x="610" y="36"/>
                  <a:pt x="610" y="36"/>
                  <a:pt x="610" y="36"/>
                </a:cubicBezTo>
                <a:cubicBezTo>
                  <a:pt x="583" y="36"/>
                  <a:pt x="583" y="36"/>
                  <a:pt x="583" y="36"/>
                </a:cubicBezTo>
                <a:cubicBezTo>
                  <a:pt x="583" y="132"/>
                  <a:pt x="583" y="132"/>
                  <a:pt x="583" y="132"/>
                </a:cubicBezTo>
                <a:cubicBezTo>
                  <a:pt x="610" y="132"/>
                  <a:pt x="610" y="132"/>
                  <a:pt x="610" y="132"/>
                </a:cubicBezTo>
                <a:cubicBezTo>
                  <a:pt x="610" y="97"/>
                  <a:pt x="610" y="97"/>
                  <a:pt x="610" y="97"/>
                </a:cubicBezTo>
                <a:cubicBezTo>
                  <a:pt x="610" y="74"/>
                  <a:pt x="621" y="63"/>
                  <a:pt x="640" y="63"/>
                </a:cubicBezTo>
                <a:cubicBezTo>
                  <a:pt x="641" y="63"/>
                  <a:pt x="641" y="63"/>
                  <a:pt x="641" y="63"/>
                </a:cubicBezTo>
                <a:cubicBezTo>
                  <a:pt x="641" y="34"/>
                  <a:pt x="641" y="34"/>
                  <a:pt x="641" y="34"/>
                </a:cubicBezTo>
                <a:cubicBezTo>
                  <a:pt x="625" y="33"/>
                  <a:pt x="616" y="42"/>
                  <a:pt x="610" y="55"/>
                </a:cubicBezTo>
                <a:close/>
                <a:moveTo>
                  <a:pt x="2038" y="1"/>
                </a:moveTo>
                <a:cubicBezTo>
                  <a:pt x="2038" y="132"/>
                  <a:pt x="2038" y="132"/>
                  <a:pt x="2038" y="132"/>
                </a:cubicBezTo>
                <a:cubicBezTo>
                  <a:pt x="2065" y="132"/>
                  <a:pt x="2065" y="132"/>
                  <a:pt x="2065" y="132"/>
                </a:cubicBezTo>
                <a:cubicBezTo>
                  <a:pt x="2065" y="1"/>
                  <a:pt x="2065" y="1"/>
                  <a:pt x="2065" y="1"/>
                </a:cubicBezTo>
                <a:lnTo>
                  <a:pt x="2038" y="1"/>
                </a:lnTo>
                <a:close/>
                <a:moveTo>
                  <a:pt x="733" y="11"/>
                </a:moveTo>
                <a:cubicBezTo>
                  <a:pt x="706" y="11"/>
                  <a:pt x="706" y="11"/>
                  <a:pt x="706" y="11"/>
                </a:cubicBezTo>
                <a:cubicBezTo>
                  <a:pt x="706" y="36"/>
                  <a:pt x="706" y="36"/>
                  <a:pt x="706" y="36"/>
                </a:cubicBezTo>
                <a:cubicBezTo>
                  <a:pt x="694" y="36"/>
                  <a:pt x="694" y="36"/>
                  <a:pt x="694" y="36"/>
                </a:cubicBezTo>
                <a:cubicBezTo>
                  <a:pt x="694" y="59"/>
                  <a:pt x="694" y="59"/>
                  <a:pt x="694" y="59"/>
                </a:cubicBezTo>
                <a:cubicBezTo>
                  <a:pt x="706" y="59"/>
                  <a:pt x="706" y="59"/>
                  <a:pt x="706" y="59"/>
                </a:cubicBezTo>
                <a:cubicBezTo>
                  <a:pt x="706" y="105"/>
                  <a:pt x="706" y="105"/>
                  <a:pt x="706" y="105"/>
                </a:cubicBezTo>
                <a:cubicBezTo>
                  <a:pt x="706" y="127"/>
                  <a:pt x="717" y="134"/>
                  <a:pt x="734" y="134"/>
                </a:cubicBezTo>
                <a:cubicBezTo>
                  <a:pt x="743" y="134"/>
                  <a:pt x="750" y="132"/>
                  <a:pt x="755" y="128"/>
                </a:cubicBezTo>
                <a:cubicBezTo>
                  <a:pt x="755" y="106"/>
                  <a:pt x="755" y="106"/>
                  <a:pt x="755" y="106"/>
                </a:cubicBezTo>
                <a:cubicBezTo>
                  <a:pt x="752" y="108"/>
                  <a:pt x="747" y="110"/>
                  <a:pt x="742" y="110"/>
                </a:cubicBezTo>
                <a:cubicBezTo>
                  <a:pt x="736" y="110"/>
                  <a:pt x="733" y="107"/>
                  <a:pt x="733" y="100"/>
                </a:cubicBezTo>
                <a:cubicBezTo>
                  <a:pt x="733" y="59"/>
                  <a:pt x="733" y="59"/>
                  <a:pt x="733" y="59"/>
                </a:cubicBezTo>
                <a:cubicBezTo>
                  <a:pt x="756" y="59"/>
                  <a:pt x="756" y="59"/>
                  <a:pt x="756" y="59"/>
                </a:cubicBezTo>
                <a:cubicBezTo>
                  <a:pt x="756" y="36"/>
                  <a:pt x="756" y="36"/>
                  <a:pt x="756" y="36"/>
                </a:cubicBezTo>
                <a:cubicBezTo>
                  <a:pt x="733" y="36"/>
                  <a:pt x="733" y="36"/>
                  <a:pt x="733" y="36"/>
                </a:cubicBezTo>
                <a:lnTo>
                  <a:pt x="733" y="11"/>
                </a:lnTo>
                <a:close/>
                <a:moveTo>
                  <a:pt x="1999" y="132"/>
                </a:moveTo>
                <a:cubicBezTo>
                  <a:pt x="2027" y="132"/>
                  <a:pt x="2027" y="132"/>
                  <a:pt x="2027" y="132"/>
                </a:cubicBezTo>
                <a:cubicBezTo>
                  <a:pt x="2027" y="1"/>
                  <a:pt x="2027" y="1"/>
                  <a:pt x="2027" y="1"/>
                </a:cubicBezTo>
                <a:cubicBezTo>
                  <a:pt x="1999" y="1"/>
                  <a:pt x="1999" y="1"/>
                  <a:pt x="1999" y="1"/>
                </a:cubicBezTo>
                <a:lnTo>
                  <a:pt x="1999" y="132"/>
                </a:lnTo>
                <a:close/>
                <a:moveTo>
                  <a:pt x="807" y="34"/>
                </a:moveTo>
                <a:cubicBezTo>
                  <a:pt x="779" y="34"/>
                  <a:pt x="760" y="57"/>
                  <a:pt x="760" y="84"/>
                </a:cubicBezTo>
                <a:cubicBezTo>
                  <a:pt x="760" y="84"/>
                  <a:pt x="760" y="84"/>
                  <a:pt x="760" y="84"/>
                </a:cubicBezTo>
                <a:cubicBezTo>
                  <a:pt x="760" y="114"/>
                  <a:pt x="781" y="134"/>
                  <a:pt x="810" y="134"/>
                </a:cubicBezTo>
                <a:cubicBezTo>
                  <a:pt x="827" y="134"/>
                  <a:pt x="840" y="127"/>
                  <a:pt x="849" y="116"/>
                </a:cubicBezTo>
                <a:cubicBezTo>
                  <a:pt x="834" y="102"/>
                  <a:pt x="834" y="102"/>
                  <a:pt x="834" y="102"/>
                </a:cubicBezTo>
                <a:cubicBezTo>
                  <a:pt x="826" y="109"/>
                  <a:pt x="820" y="112"/>
                  <a:pt x="810" y="112"/>
                </a:cubicBezTo>
                <a:cubicBezTo>
                  <a:pt x="798" y="112"/>
                  <a:pt x="790" y="106"/>
                  <a:pt x="787" y="93"/>
                </a:cubicBezTo>
                <a:cubicBezTo>
                  <a:pt x="854" y="93"/>
                  <a:pt x="854" y="93"/>
                  <a:pt x="854" y="93"/>
                </a:cubicBezTo>
                <a:cubicBezTo>
                  <a:pt x="854" y="91"/>
                  <a:pt x="854" y="88"/>
                  <a:pt x="854" y="86"/>
                </a:cubicBezTo>
                <a:cubicBezTo>
                  <a:pt x="854" y="59"/>
                  <a:pt x="839" y="34"/>
                  <a:pt x="807" y="34"/>
                </a:cubicBezTo>
                <a:close/>
                <a:moveTo>
                  <a:pt x="787" y="76"/>
                </a:moveTo>
                <a:cubicBezTo>
                  <a:pt x="789" y="64"/>
                  <a:pt x="796" y="56"/>
                  <a:pt x="807" y="56"/>
                </a:cubicBezTo>
                <a:cubicBezTo>
                  <a:pt x="819" y="56"/>
                  <a:pt x="826" y="64"/>
                  <a:pt x="828" y="76"/>
                </a:cubicBezTo>
                <a:lnTo>
                  <a:pt x="787" y="76"/>
                </a:lnTo>
                <a:close/>
                <a:moveTo>
                  <a:pt x="220" y="34"/>
                </a:moveTo>
                <a:cubicBezTo>
                  <a:pt x="207" y="34"/>
                  <a:pt x="197" y="39"/>
                  <a:pt x="189" y="49"/>
                </a:cubicBezTo>
                <a:cubicBezTo>
                  <a:pt x="184" y="40"/>
                  <a:pt x="174" y="34"/>
                  <a:pt x="161" y="34"/>
                </a:cubicBezTo>
                <a:cubicBezTo>
                  <a:pt x="148" y="34"/>
                  <a:pt x="139" y="41"/>
                  <a:pt x="133" y="50"/>
                </a:cubicBezTo>
                <a:cubicBezTo>
                  <a:pt x="133" y="36"/>
                  <a:pt x="133" y="36"/>
                  <a:pt x="133" y="36"/>
                </a:cubicBezTo>
                <a:cubicBezTo>
                  <a:pt x="106" y="36"/>
                  <a:pt x="106" y="36"/>
                  <a:pt x="106" y="36"/>
                </a:cubicBezTo>
                <a:cubicBezTo>
                  <a:pt x="106" y="132"/>
                  <a:pt x="106" y="132"/>
                  <a:pt x="106" y="132"/>
                </a:cubicBezTo>
                <a:cubicBezTo>
                  <a:pt x="133" y="132"/>
                  <a:pt x="133" y="132"/>
                  <a:pt x="133" y="132"/>
                </a:cubicBezTo>
                <a:cubicBezTo>
                  <a:pt x="133" y="78"/>
                  <a:pt x="133" y="78"/>
                  <a:pt x="133" y="78"/>
                </a:cubicBezTo>
                <a:cubicBezTo>
                  <a:pt x="133" y="65"/>
                  <a:pt x="139" y="59"/>
                  <a:pt x="150" y="59"/>
                </a:cubicBezTo>
                <a:cubicBezTo>
                  <a:pt x="160" y="59"/>
                  <a:pt x="166" y="65"/>
                  <a:pt x="166" y="78"/>
                </a:cubicBezTo>
                <a:cubicBezTo>
                  <a:pt x="166" y="132"/>
                  <a:pt x="166" y="132"/>
                  <a:pt x="166" y="132"/>
                </a:cubicBezTo>
                <a:cubicBezTo>
                  <a:pt x="193" y="132"/>
                  <a:pt x="193" y="132"/>
                  <a:pt x="193" y="132"/>
                </a:cubicBezTo>
                <a:cubicBezTo>
                  <a:pt x="193" y="78"/>
                  <a:pt x="193" y="78"/>
                  <a:pt x="193" y="78"/>
                </a:cubicBezTo>
                <a:cubicBezTo>
                  <a:pt x="193" y="65"/>
                  <a:pt x="199" y="59"/>
                  <a:pt x="209" y="59"/>
                </a:cubicBezTo>
                <a:cubicBezTo>
                  <a:pt x="220" y="59"/>
                  <a:pt x="225" y="65"/>
                  <a:pt x="225" y="78"/>
                </a:cubicBezTo>
                <a:cubicBezTo>
                  <a:pt x="225" y="132"/>
                  <a:pt x="225" y="132"/>
                  <a:pt x="225" y="132"/>
                </a:cubicBezTo>
                <a:cubicBezTo>
                  <a:pt x="253" y="132"/>
                  <a:pt x="253" y="132"/>
                  <a:pt x="253" y="132"/>
                </a:cubicBezTo>
                <a:cubicBezTo>
                  <a:pt x="253" y="69"/>
                  <a:pt x="253" y="69"/>
                  <a:pt x="253" y="69"/>
                </a:cubicBezTo>
                <a:cubicBezTo>
                  <a:pt x="253" y="46"/>
                  <a:pt x="240" y="34"/>
                  <a:pt x="220" y="34"/>
                </a:cubicBezTo>
                <a:close/>
                <a:moveTo>
                  <a:pt x="59" y="57"/>
                </a:moveTo>
                <a:cubicBezTo>
                  <a:pt x="38" y="51"/>
                  <a:pt x="32" y="49"/>
                  <a:pt x="32" y="40"/>
                </a:cubicBezTo>
                <a:cubicBezTo>
                  <a:pt x="32" y="40"/>
                  <a:pt x="32" y="40"/>
                  <a:pt x="32" y="40"/>
                </a:cubicBezTo>
                <a:cubicBezTo>
                  <a:pt x="32" y="34"/>
                  <a:pt x="38" y="29"/>
                  <a:pt x="48" y="29"/>
                </a:cubicBezTo>
                <a:cubicBezTo>
                  <a:pt x="59" y="29"/>
                  <a:pt x="70" y="34"/>
                  <a:pt x="81" y="41"/>
                </a:cubicBezTo>
                <a:cubicBezTo>
                  <a:pt x="95" y="21"/>
                  <a:pt x="95" y="21"/>
                  <a:pt x="95" y="21"/>
                </a:cubicBezTo>
                <a:cubicBezTo>
                  <a:pt x="83" y="10"/>
                  <a:pt x="67" y="5"/>
                  <a:pt x="49" y="5"/>
                </a:cubicBezTo>
                <a:cubicBezTo>
                  <a:pt x="23" y="5"/>
                  <a:pt x="5" y="20"/>
                  <a:pt x="5" y="43"/>
                </a:cubicBezTo>
                <a:cubicBezTo>
                  <a:pt x="5" y="43"/>
                  <a:pt x="5" y="43"/>
                  <a:pt x="5" y="43"/>
                </a:cubicBezTo>
                <a:cubicBezTo>
                  <a:pt x="5" y="68"/>
                  <a:pt x="21" y="75"/>
                  <a:pt x="46" y="81"/>
                </a:cubicBezTo>
                <a:cubicBezTo>
                  <a:pt x="67" y="87"/>
                  <a:pt x="72" y="90"/>
                  <a:pt x="72" y="97"/>
                </a:cubicBezTo>
                <a:cubicBezTo>
                  <a:pt x="72" y="98"/>
                  <a:pt x="72" y="98"/>
                  <a:pt x="72" y="98"/>
                </a:cubicBezTo>
                <a:cubicBezTo>
                  <a:pt x="72" y="105"/>
                  <a:pt x="65" y="109"/>
                  <a:pt x="54" y="109"/>
                </a:cubicBezTo>
                <a:cubicBezTo>
                  <a:pt x="39" y="109"/>
                  <a:pt x="27" y="104"/>
                  <a:pt x="16" y="94"/>
                </a:cubicBezTo>
                <a:cubicBezTo>
                  <a:pt x="0" y="114"/>
                  <a:pt x="0" y="114"/>
                  <a:pt x="0" y="114"/>
                </a:cubicBezTo>
                <a:cubicBezTo>
                  <a:pt x="15" y="127"/>
                  <a:pt x="34" y="134"/>
                  <a:pt x="53" y="134"/>
                </a:cubicBezTo>
                <a:cubicBezTo>
                  <a:pt x="80" y="134"/>
                  <a:pt x="99" y="120"/>
                  <a:pt x="99" y="95"/>
                </a:cubicBezTo>
                <a:cubicBezTo>
                  <a:pt x="99" y="95"/>
                  <a:pt x="99" y="95"/>
                  <a:pt x="99" y="95"/>
                </a:cubicBezTo>
                <a:cubicBezTo>
                  <a:pt x="99" y="73"/>
                  <a:pt x="85" y="63"/>
                  <a:pt x="59" y="57"/>
                </a:cubicBezTo>
                <a:close/>
                <a:moveTo>
                  <a:pt x="304" y="35"/>
                </a:moveTo>
                <a:cubicBezTo>
                  <a:pt x="287" y="35"/>
                  <a:pt x="277" y="38"/>
                  <a:pt x="266" y="43"/>
                </a:cubicBezTo>
                <a:cubicBezTo>
                  <a:pt x="273" y="63"/>
                  <a:pt x="273" y="63"/>
                  <a:pt x="273" y="63"/>
                </a:cubicBezTo>
                <a:cubicBezTo>
                  <a:pt x="282" y="60"/>
                  <a:pt x="289" y="58"/>
                  <a:pt x="300" y="58"/>
                </a:cubicBezTo>
                <a:cubicBezTo>
                  <a:pt x="313" y="58"/>
                  <a:pt x="320" y="64"/>
                  <a:pt x="320" y="76"/>
                </a:cubicBezTo>
                <a:cubicBezTo>
                  <a:pt x="320" y="77"/>
                  <a:pt x="320" y="77"/>
                  <a:pt x="320" y="77"/>
                </a:cubicBezTo>
                <a:cubicBezTo>
                  <a:pt x="314" y="75"/>
                  <a:pt x="307" y="73"/>
                  <a:pt x="297" y="73"/>
                </a:cubicBezTo>
                <a:cubicBezTo>
                  <a:pt x="274" y="73"/>
                  <a:pt x="258" y="83"/>
                  <a:pt x="258" y="104"/>
                </a:cubicBezTo>
                <a:cubicBezTo>
                  <a:pt x="258" y="104"/>
                  <a:pt x="258" y="104"/>
                  <a:pt x="258" y="104"/>
                </a:cubicBezTo>
                <a:cubicBezTo>
                  <a:pt x="258" y="123"/>
                  <a:pt x="273" y="134"/>
                  <a:pt x="291" y="134"/>
                </a:cubicBezTo>
                <a:cubicBezTo>
                  <a:pt x="304" y="134"/>
                  <a:pt x="314" y="129"/>
                  <a:pt x="320" y="122"/>
                </a:cubicBezTo>
                <a:cubicBezTo>
                  <a:pt x="320" y="132"/>
                  <a:pt x="320" y="132"/>
                  <a:pt x="320" y="132"/>
                </a:cubicBezTo>
                <a:cubicBezTo>
                  <a:pt x="347" y="132"/>
                  <a:pt x="347" y="132"/>
                  <a:pt x="347" y="132"/>
                </a:cubicBezTo>
                <a:cubicBezTo>
                  <a:pt x="347" y="76"/>
                  <a:pt x="347" y="76"/>
                  <a:pt x="347" y="76"/>
                </a:cubicBezTo>
                <a:cubicBezTo>
                  <a:pt x="347" y="63"/>
                  <a:pt x="343" y="53"/>
                  <a:pt x="336" y="46"/>
                </a:cubicBezTo>
                <a:cubicBezTo>
                  <a:pt x="329" y="39"/>
                  <a:pt x="319" y="35"/>
                  <a:pt x="304" y="35"/>
                </a:cubicBezTo>
                <a:close/>
                <a:moveTo>
                  <a:pt x="321" y="98"/>
                </a:moveTo>
                <a:cubicBezTo>
                  <a:pt x="321" y="108"/>
                  <a:pt x="312" y="115"/>
                  <a:pt x="299" y="115"/>
                </a:cubicBezTo>
                <a:cubicBezTo>
                  <a:pt x="291" y="115"/>
                  <a:pt x="285" y="111"/>
                  <a:pt x="285" y="103"/>
                </a:cubicBezTo>
                <a:cubicBezTo>
                  <a:pt x="285" y="103"/>
                  <a:pt x="285" y="103"/>
                  <a:pt x="285" y="103"/>
                </a:cubicBezTo>
                <a:cubicBezTo>
                  <a:pt x="285" y="94"/>
                  <a:pt x="292" y="90"/>
                  <a:pt x="303" y="90"/>
                </a:cubicBezTo>
                <a:cubicBezTo>
                  <a:pt x="310" y="90"/>
                  <a:pt x="316" y="91"/>
                  <a:pt x="321" y="93"/>
                </a:cubicBezTo>
                <a:lnTo>
                  <a:pt x="321" y="98"/>
                </a:lnTo>
                <a:close/>
                <a:moveTo>
                  <a:pt x="457" y="11"/>
                </a:moveTo>
                <a:cubicBezTo>
                  <a:pt x="429" y="11"/>
                  <a:pt x="429" y="11"/>
                  <a:pt x="429" y="11"/>
                </a:cubicBezTo>
                <a:cubicBezTo>
                  <a:pt x="429" y="36"/>
                  <a:pt x="429" y="36"/>
                  <a:pt x="429" y="36"/>
                </a:cubicBezTo>
                <a:cubicBezTo>
                  <a:pt x="418" y="36"/>
                  <a:pt x="418" y="36"/>
                  <a:pt x="418" y="36"/>
                </a:cubicBezTo>
                <a:cubicBezTo>
                  <a:pt x="418" y="59"/>
                  <a:pt x="418" y="59"/>
                  <a:pt x="418" y="59"/>
                </a:cubicBezTo>
                <a:cubicBezTo>
                  <a:pt x="429" y="59"/>
                  <a:pt x="429" y="59"/>
                  <a:pt x="429" y="59"/>
                </a:cubicBezTo>
                <a:cubicBezTo>
                  <a:pt x="429" y="105"/>
                  <a:pt x="429" y="105"/>
                  <a:pt x="429" y="105"/>
                </a:cubicBezTo>
                <a:cubicBezTo>
                  <a:pt x="429" y="127"/>
                  <a:pt x="441" y="134"/>
                  <a:pt x="457" y="134"/>
                </a:cubicBezTo>
                <a:cubicBezTo>
                  <a:pt x="466" y="134"/>
                  <a:pt x="473" y="132"/>
                  <a:pt x="479" y="128"/>
                </a:cubicBezTo>
                <a:cubicBezTo>
                  <a:pt x="479" y="106"/>
                  <a:pt x="479" y="106"/>
                  <a:pt x="479" y="106"/>
                </a:cubicBezTo>
                <a:cubicBezTo>
                  <a:pt x="475" y="108"/>
                  <a:pt x="470" y="110"/>
                  <a:pt x="465" y="110"/>
                </a:cubicBezTo>
                <a:cubicBezTo>
                  <a:pt x="459" y="110"/>
                  <a:pt x="457" y="107"/>
                  <a:pt x="457" y="100"/>
                </a:cubicBezTo>
                <a:cubicBezTo>
                  <a:pt x="457" y="59"/>
                  <a:pt x="457" y="59"/>
                  <a:pt x="457" y="59"/>
                </a:cubicBezTo>
                <a:cubicBezTo>
                  <a:pt x="479" y="59"/>
                  <a:pt x="479" y="59"/>
                  <a:pt x="479" y="59"/>
                </a:cubicBezTo>
                <a:cubicBezTo>
                  <a:pt x="479" y="36"/>
                  <a:pt x="479" y="36"/>
                  <a:pt x="479" y="36"/>
                </a:cubicBezTo>
                <a:cubicBezTo>
                  <a:pt x="457" y="36"/>
                  <a:pt x="457" y="36"/>
                  <a:pt x="457" y="36"/>
                </a:cubicBezTo>
                <a:lnTo>
                  <a:pt x="457" y="11"/>
                </a:lnTo>
                <a:close/>
                <a:moveTo>
                  <a:pt x="382" y="55"/>
                </a:moveTo>
                <a:cubicBezTo>
                  <a:pt x="382" y="36"/>
                  <a:pt x="382" y="36"/>
                  <a:pt x="382" y="36"/>
                </a:cubicBezTo>
                <a:cubicBezTo>
                  <a:pt x="354" y="36"/>
                  <a:pt x="354" y="36"/>
                  <a:pt x="354" y="36"/>
                </a:cubicBezTo>
                <a:cubicBezTo>
                  <a:pt x="354" y="132"/>
                  <a:pt x="354" y="132"/>
                  <a:pt x="354" y="132"/>
                </a:cubicBezTo>
                <a:cubicBezTo>
                  <a:pt x="382" y="132"/>
                  <a:pt x="382" y="132"/>
                  <a:pt x="382" y="132"/>
                </a:cubicBezTo>
                <a:cubicBezTo>
                  <a:pt x="382" y="97"/>
                  <a:pt x="382" y="97"/>
                  <a:pt x="382" y="97"/>
                </a:cubicBezTo>
                <a:cubicBezTo>
                  <a:pt x="382" y="74"/>
                  <a:pt x="393" y="63"/>
                  <a:pt x="411" y="63"/>
                </a:cubicBezTo>
                <a:cubicBezTo>
                  <a:pt x="412" y="63"/>
                  <a:pt x="412" y="63"/>
                  <a:pt x="412" y="63"/>
                </a:cubicBezTo>
                <a:cubicBezTo>
                  <a:pt x="412" y="34"/>
                  <a:pt x="412" y="34"/>
                  <a:pt x="412" y="34"/>
                </a:cubicBezTo>
                <a:cubicBezTo>
                  <a:pt x="396" y="33"/>
                  <a:pt x="387" y="42"/>
                  <a:pt x="382" y="55"/>
                </a:cubicBezTo>
                <a:close/>
                <a:moveTo>
                  <a:pt x="1335" y="34"/>
                </a:moveTo>
                <a:cubicBezTo>
                  <a:pt x="1305" y="34"/>
                  <a:pt x="1283" y="56"/>
                  <a:pt x="1283" y="84"/>
                </a:cubicBezTo>
                <a:cubicBezTo>
                  <a:pt x="1283" y="84"/>
                  <a:pt x="1283" y="84"/>
                  <a:pt x="1283" y="84"/>
                </a:cubicBezTo>
                <a:cubicBezTo>
                  <a:pt x="1283" y="112"/>
                  <a:pt x="1305" y="134"/>
                  <a:pt x="1335" y="134"/>
                </a:cubicBezTo>
                <a:cubicBezTo>
                  <a:pt x="1365" y="134"/>
                  <a:pt x="1387" y="112"/>
                  <a:pt x="1387" y="84"/>
                </a:cubicBezTo>
                <a:cubicBezTo>
                  <a:pt x="1387" y="84"/>
                  <a:pt x="1387" y="84"/>
                  <a:pt x="1387" y="84"/>
                </a:cubicBezTo>
                <a:cubicBezTo>
                  <a:pt x="1387" y="56"/>
                  <a:pt x="1365" y="34"/>
                  <a:pt x="1335" y="34"/>
                </a:cubicBezTo>
                <a:close/>
                <a:moveTo>
                  <a:pt x="1360" y="84"/>
                </a:moveTo>
                <a:cubicBezTo>
                  <a:pt x="1360" y="99"/>
                  <a:pt x="1351" y="111"/>
                  <a:pt x="1335" y="111"/>
                </a:cubicBezTo>
                <a:cubicBezTo>
                  <a:pt x="1320" y="111"/>
                  <a:pt x="1310" y="98"/>
                  <a:pt x="1310" y="84"/>
                </a:cubicBezTo>
                <a:cubicBezTo>
                  <a:pt x="1310" y="84"/>
                  <a:pt x="1310" y="84"/>
                  <a:pt x="1310" y="84"/>
                </a:cubicBezTo>
                <a:cubicBezTo>
                  <a:pt x="1310" y="70"/>
                  <a:pt x="1319" y="58"/>
                  <a:pt x="1335" y="58"/>
                </a:cubicBezTo>
                <a:cubicBezTo>
                  <a:pt x="1350" y="58"/>
                  <a:pt x="1360" y="70"/>
                  <a:pt x="1360" y="84"/>
                </a:cubicBezTo>
                <a:close/>
                <a:moveTo>
                  <a:pt x="1834" y="55"/>
                </a:moveTo>
                <a:cubicBezTo>
                  <a:pt x="1834" y="36"/>
                  <a:pt x="1834" y="36"/>
                  <a:pt x="1834" y="36"/>
                </a:cubicBezTo>
                <a:cubicBezTo>
                  <a:pt x="1807" y="36"/>
                  <a:pt x="1807" y="36"/>
                  <a:pt x="1807" y="36"/>
                </a:cubicBezTo>
                <a:cubicBezTo>
                  <a:pt x="1807" y="132"/>
                  <a:pt x="1807" y="132"/>
                  <a:pt x="1807" y="132"/>
                </a:cubicBezTo>
                <a:cubicBezTo>
                  <a:pt x="1834" y="132"/>
                  <a:pt x="1834" y="132"/>
                  <a:pt x="1834" y="132"/>
                </a:cubicBezTo>
                <a:cubicBezTo>
                  <a:pt x="1834" y="97"/>
                  <a:pt x="1834" y="97"/>
                  <a:pt x="1834" y="97"/>
                </a:cubicBezTo>
                <a:cubicBezTo>
                  <a:pt x="1834" y="74"/>
                  <a:pt x="1845" y="63"/>
                  <a:pt x="1863" y="63"/>
                </a:cubicBezTo>
                <a:cubicBezTo>
                  <a:pt x="1865" y="63"/>
                  <a:pt x="1865" y="63"/>
                  <a:pt x="1865" y="63"/>
                </a:cubicBezTo>
                <a:cubicBezTo>
                  <a:pt x="1865" y="34"/>
                  <a:pt x="1865" y="34"/>
                  <a:pt x="1865" y="34"/>
                </a:cubicBezTo>
                <a:cubicBezTo>
                  <a:pt x="1848" y="33"/>
                  <a:pt x="1839" y="42"/>
                  <a:pt x="1834" y="55"/>
                </a:cubicBezTo>
                <a:close/>
                <a:moveTo>
                  <a:pt x="1748" y="34"/>
                </a:moveTo>
                <a:cubicBezTo>
                  <a:pt x="1718" y="34"/>
                  <a:pt x="1696" y="56"/>
                  <a:pt x="1696" y="84"/>
                </a:cubicBezTo>
                <a:cubicBezTo>
                  <a:pt x="1696" y="84"/>
                  <a:pt x="1696" y="84"/>
                  <a:pt x="1696" y="84"/>
                </a:cubicBezTo>
                <a:cubicBezTo>
                  <a:pt x="1696" y="112"/>
                  <a:pt x="1718" y="134"/>
                  <a:pt x="1748" y="134"/>
                </a:cubicBezTo>
                <a:cubicBezTo>
                  <a:pt x="1778" y="134"/>
                  <a:pt x="1800" y="112"/>
                  <a:pt x="1800" y="84"/>
                </a:cubicBezTo>
                <a:cubicBezTo>
                  <a:pt x="1800" y="84"/>
                  <a:pt x="1800" y="84"/>
                  <a:pt x="1800" y="84"/>
                </a:cubicBezTo>
                <a:cubicBezTo>
                  <a:pt x="1800" y="56"/>
                  <a:pt x="1778" y="34"/>
                  <a:pt x="1748" y="34"/>
                </a:cubicBezTo>
                <a:close/>
                <a:moveTo>
                  <a:pt x="1773" y="84"/>
                </a:moveTo>
                <a:cubicBezTo>
                  <a:pt x="1773" y="99"/>
                  <a:pt x="1764" y="111"/>
                  <a:pt x="1748" y="111"/>
                </a:cubicBezTo>
                <a:cubicBezTo>
                  <a:pt x="1733" y="111"/>
                  <a:pt x="1723" y="98"/>
                  <a:pt x="1723" y="84"/>
                </a:cubicBezTo>
                <a:cubicBezTo>
                  <a:pt x="1723" y="84"/>
                  <a:pt x="1723" y="84"/>
                  <a:pt x="1723" y="84"/>
                </a:cubicBezTo>
                <a:cubicBezTo>
                  <a:pt x="1723" y="70"/>
                  <a:pt x="1732" y="58"/>
                  <a:pt x="1748" y="58"/>
                </a:cubicBezTo>
                <a:cubicBezTo>
                  <a:pt x="1763" y="58"/>
                  <a:pt x="1773" y="70"/>
                  <a:pt x="1773" y="84"/>
                </a:cubicBezTo>
                <a:close/>
                <a:moveTo>
                  <a:pt x="1465" y="48"/>
                </a:moveTo>
                <a:cubicBezTo>
                  <a:pt x="1458" y="40"/>
                  <a:pt x="1449" y="34"/>
                  <a:pt x="1434" y="34"/>
                </a:cubicBezTo>
                <a:cubicBezTo>
                  <a:pt x="1412" y="34"/>
                  <a:pt x="1391" y="50"/>
                  <a:pt x="1391" y="79"/>
                </a:cubicBezTo>
                <a:cubicBezTo>
                  <a:pt x="1391" y="79"/>
                  <a:pt x="1391" y="79"/>
                  <a:pt x="1391" y="79"/>
                </a:cubicBezTo>
                <a:cubicBezTo>
                  <a:pt x="1391" y="108"/>
                  <a:pt x="1412" y="124"/>
                  <a:pt x="1434" y="124"/>
                </a:cubicBezTo>
                <a:cubicBezTo>
                  <a:pt x="1448" y="124"/>
                  <a:pt x="1457" y="118"/>
                  <a:pt x="1465" y="109"/>
                </a:cubicBezTo>
                <a:cubicBezTo>
                  <a:pt x="1465" y="113"/>
                  <a:pt x="1465" y="113"/>
                  <a:pt x="1465" y="113"/>
                </a:cubicBezTo>
                <a:cubicBezTo>
                  <a:pt x="1465" y="130"/>
                  <a:pt x="1457" y="139"/>
                  <a:pt x="1438" y="139"/>
                </a:cubicBezTo>
                <a:cubicBezTo>
                  <a:pt x="1425" y="139"/>
                  <a:pt x="1415" y="136"/>
                  <a:pt x="1405" y="131"/>
                </a:cubicBezTo>
                <a:cubicBezTo>
                  <a:pt x="1396" y="151"/>
                  <a:pt x="1396" y="151"/>
                  <a:pt x="1396" y="151"/>
                </a:cubicBezTo>
                <a:cubicBezTo>
                  <a:pt x="1408" y="158"/>
                  <a:pt x="1423" y="161"/>
                  <a:pt x="1439" y="161"/>
                </a:cubicBezTo>
                <a:cubicBezTo>
                  <a:pt x="1457" y="161"/>
                  <a:pt x="1471" y="157"/>
                  <a:pt x="1480" y="148"/>
                </a:cubicBezTo>
                <a:cubicBezTo>
                  <a:pt x="1488" y="140"/>
                  <a:pt x="1492" y="128"/>
                  <a:pt x="1492" y="110"/>
                </a:cubicBezTo>
                <a:cubicBezTo>
                  <a:pt x="1492" y="36"/>
                  <a:pt x="1492" y="36"/>
                  <a:pt x="1492" y="36"/>
                </a:cubicBezTo>
                <a:cubicBezTo>
                  <a:pt x="1465" y="36"/>
                  <a:pt x="1465" y="36"/>
                  <a:pt x="1465" y="36"/>
                </a:cubicBezTo>
                <a:lnTo>
                  <a:pt x="1465" y="48"/>
                </a:lnTo>
                <a:close/>
                <a:moveTo>
                  <a:pt x="1465" y="79"/>
                </a:moveTo>
                <a:cubicBezTo>
                  <a:pt x="1465" y="92"/>
                  <a:pt x="1455" y="102"/>
                  <a:pt x="1442" y="102"/>
                </a:cubicBezTo>
                <a:cubicBezTo>
                  <a:pt x="1429" y="102"/>
                  <a:pt x="1419" y="93"/>
                  <a:pt x="1419" y="79"/>
                </a:cubicBezTo>
                <a:cubicBezTo>
                  <a:pt x="1419" y="79"/>
                  <a:pt x="1419" y="79"/>
                  <a:pt x="1419" y="79"/>
                </a:cubicBezTo>
                <a:cubicBezTo>
                  <a:pt x="1419" y="66"/>
                  <a:pt x="1429" y="57"/>
                  <a:pt x="1442" y="57"/>
                </a:cubicBezTo>
                <a:cubicBezTo>
                  <a:pt x="1455" y="57"/>
                  <a:pt x="1465" y="66"/>
                  <a:pt x="1465" y="79"/>
                </a:cubicBezTo>
                <a:close/>
                <a:moveTo>
                  <a:pt x="1697" y="37"/>
                </a:moveTo>
                <a:cubicBezTo>
                  <a:pt x="1675" y="37"/>
                  <a:pt x="1675" y="37"/>
                  <a:pt x="1675" y="37"/>
                </a:cubicBezTo>
                <a:cubicBezTo>
                  <a:pt x="1675" y="33"/>
                  <a:pt x="1675" y="33"/>
                  <a:pt x="1675" y="33"/>
                </a:cubicBezTo>
                <a:cubicBezTo>
                  <a:pt x="1675" y="26"/>
                  <a:pt x="1678" y="23"/>
                  <a:pt x="1684" y="23"/>
                </a:cubicBezTo>
                <a:cubicBezTo>
                  <a:pt x="1689" y="23"/>
                  <a:pt x="1693" y="24"/>
                  <a:pt x="1697" y="25"/>
                </a:cubicBezTo>
                <a:cubicBezTo>
                  <a:pt x="1697" y="2"/>
                  <a:pt x="1697" y="2"/>
                  <a:pt x="1697" y="2"/>
                </a:cubicBezTo>
                <a:cubicBezTo>
                  <a:pt x="1692" y="1"/>
                  <a:pt x="1686" y="0"/>
                  <a:pt x="1677" y="0"/>
                </a:cubicBezTo>
                <a:cubicBezTo>
                  <a:pt x="1668" y="0"/>
                  <a:pt x="1660" y="2"/>
                  <a:pt x="1655" y="7"/>
                </a:cubicBezTo>
                <a:cubicBezTo>
                  <a:pt x="1650" y="12"/>
                  <a:pt x="1648" y="20"/>
                  <a:pt x="1648" y="31"/>
                </a:cubicBezTo>
                <a:cubicBezTo>
                  <a:pt x="1648" y="37"/>
                  <a:pt x="1648" y="37"/>
                  <a:pt x="1648" y="37"/>
                </a:cubicBezTo>
                <a:cubicBezTo>
                  <a:pt x="1636" y="37"/>
                  <a:pt x="1636" y="37"/>
                  <a:pt x="1636" y="37"/>
                </a:cubicBezTo>
                <a:cubicBezTo>
                  <a:pt x="1636" y="59"/>
                  <a:pt x="1636" y="59"/>
                  <a:pt x="1636" y="59"/>
                </a:cubicBezTo>
                <a:cubicBezTo>
                  <a:pt x="1648" y="59"/>
                  <a:pt x="1648" y="59"/>
                  <a:pt x="1648" y="59"/>
                </a:cubicBezTo>
                <a:cubicBezTo>
                  <a:pt x="1648" y="132"/>
                  <a:pt x="1648" y="132"/>
                  <a:pt x="1648" y="132"/>
                </a:cubicBezTo>
                <a:cubicBezTo>
                  <a:pt x="1675" y="132"/>
                  <a:pt x="1675" y="132"/>
                  <a:pt x="1675" y="132"/>
                </a:cubicBezTo>
                <a:cubicBezTo>
                  <a:pt x="1675" y="59"/>
                  <a:pt x="1675" y="59"/>
                  <a:pt x="1675" y="59"/>
                </a:cubicBezTo>
                <a:cubicBezTo>
                  <a:pt x="1697" y="59"/>
                  <a:pt x="1697" y="59"/>
                  <a:pt x="1697" y="59"/>
                </a:cubicBezTo>
                <a:lnTo>
                  <a:pt x="1697" y="37"/>
                </a:lnTo>
                <a:close/>
                <a:moveTo>
                  <a:pt x="1548" y="101"/>
                </a:moveTo>
                <a:cubicBezTo>
                  <a:pt x="1526" y="36"/>
                  <a:pt x="1526" y="36"/>
                  <a:pt x="1526" y="36"/>
                </a:cubicBezTo>
                <a:cubicBezTo>
                  <a:pt x="1497" y="36"/>
                  <a:pt x="1497" y="36"/>
                  <a:pt x="1497" y="36"/>
                </a:cubicBezTo>
                <a:cubicBezTo>
                  <a:pt x="1535" y="132"/>
                  <a:pt x="1535" y="132"/>
                  <a:pt x="1535" y="132"/>
                </a:cubicBezTo>
                <a:cubicBezTo>
                  <a:pt x="1532" y="137"/>
                  <a:pt x="1530" y="139"/>
                  <a:pt x="1525" y="139"/>
                </a:cubicBezTo>
                <a:cubicBezTo>
                  <a:pt x="1521" y="139"/>
                  <a:pt x="1517" y="137"/>
                  <a:pt x="1513" y="135"/>
                </a:cubicBezTo>
                <a:cubicBezTo>
                  <a:pt x="1504" y="155"/>
                  <a:pt x="1504" y="155"/>
                  <a:pt x="1504" y="155"/>
                </a:cubicBezTo>
                <a:cubicBezTo>
                  <a:pt x="1511" y="159"/>
                  <a:pt x="1519" y="161"/>
                  <a:pt x="1528" y="161"/>
                </a:cubicBezTo>
                <a:cubicBezTo>
                  <a:pt x="1545" y="161"/>
                  <a:pt x="1553" y="154"/>
                  <a:pt x="1560" y="134"/>
                </a:cubicBezTo>
                <a:cubicBezTo>
                  <a:pt x="1597" y="36"/>
                  <a:pt x="1597" y="36"/>
                  <a:pt x="1597" y="36"/>
                </a:cubicBezTo>
                <a:cubicBezTo>
                  <a:pt x="1569" y="36"/>
                  <a:pt x="1569" y="36"/>
                  <a:pt x="1569" y="36"/>
                </a:cubicBezTo>
                <a:lnTo>
                  <a:pt x="1548" y="101"/>
                </a:lnTo>
                <a:close/>
                <a:moveTo>
                  <a:pt x="1008" y="34"/>
                </a:moveTo>
                <a:cubicBezTo>
                  <a:pt x="994" y="34"/>
                  <a:pt x="986" y="41"/>
                  <a:pt x="980" y="49"/>
                </a:cubicBezTo>
                <a:cubicBezTo>
                  <a:pt x="980" y="1"/>
                  <a:pt x="980" y="1"/>
                  <a:pt x="980" y="1"/>
                </a:cubicBezTo>
                <a:cubicBezTo>
                  <a:pt x="952" y="1"/>
                  <a:pt x="952" y="1"/>
                  <a:pt x="952" y="1"/>
                </a:cubicBezTo>
                <a:cubicBezTo>
                  <a:pt x="952" y="132"/>
                  <a:pt x="952" y="132"/>
                  <a:pt x="952" y="132"/>
                </a:cubicBezTo>
                <a:cubicBezTo>
                  <a:pt x="980" y="132"/>
                  <a:pt x="980" y="132"/>
                  <a:pt x="980" y="132"/>
                </a:cubicBezTo>
                <a:cubicBezTo>
                  <a:pt x="980" y="78"/>
                  <a:pt x="980" y="78"/>
                  <a:pt x="980" y="78"/>
                </a:cubicBezTo>
                <a:cubicBezTo>
                  <a:pt x="980" y="65"/>
                  <a:pt x="986" y="59"/>
                  <a:pt x="997" y="59"/>
                </a:cubicBezTo>
                <a:cubicBezTo>
                  <a:pt x="1007" y="59"/>
                  <a:pt x="1013" y="65"/>
                  <a:pt x="1013" y="78"/>
                </a:cubicBezTo>
                <a:cubicBezTo>
                  <a:pt x="1013" y="132"/>
                  <a:pt x="1013" y="132"/>
                  <a:pt x="1013" y="132"/>
                </a:cubicBezTo>
                <a:cubicBezTo>
                  <a:pt x="1040" y="132"/>
                  <a:pt x="1040" y="132"/>
                  <a:pt x="1040" y="132"/>
                </a:cubicBezTo>
                <a:cubicBezTo>
                  <a:pt x="1040" y="70"/>
                  <a:pt x="1040" y="70"/>
                  <a:pt x="1040" y="70"/>
                </a:cubicBezTo>
                <a:cubicBezTo>
                  <a:pt x="1040" y="48"/>
                  <a:pt x="1028" y="34"/>
                  <a:pt x="1008" y="34"/>
                </a:cubicBezTo>
                <a:close/>
                <a:moveTo>
                  <a:pt x="1250" y="132"/>
                </a:moveTo>
                <a:cubicBezTo>
                  <a:pt x="1278" y="132"/>
                  <a:pt x="1278" y="132"/>
                  <a:pt x="1278" y="132"/>
                </a:cubicBezTo>
                <a:cubicBezTo>
                  <a:pt x="1278" y="1"/>
                  <a:pt x="1278" y="1"/>
                  <a:pt x="1278" y="1"/>
                </a:cubicBezTo>
                <a:cubicBezTo>
                  <a:pt x="1250" y="1"/>
                  <a:pt x="1250" y="1"/>
                  <a:pt x="1250" y="1"/>
                </a:cubicBezTo>
                <a:lnTo>
                  <a:pt x="1250" y="132"/>
                </a:lnTo>
                <a:close/>
                <a:moveTo>
                  <a:pt x="1103" y="34"/>
                </a:moveTo>
                <a:cubicBezTo>
                  <a:pt x="1089" y="34"/>
                  <a:pt x="1081" y="41"/>
                  <a:pt x="1075" y="49"/>
                </a:cubicBezTo>
                <a:cubicBezTo>
                  <a:pt x="1075" y="36"/>
                  <a:pt x="1075" y="36"/>
                  <a:pt x="1075" y="36"/>
                </a:cubicBezTo>
                <a:cubicBezTo>
                  <a:pt x="1047" y="36"/>
                  <a:pt x="1047" y="36"/>
                  <a:pt x="1047" y="36"/>
                </a:cubicBezTo>
                <a:cubicBezTo>
                  <a:pt x="1047" y="132"/>
                  <a:pt x="1047" y="132"/>
                  <a:pt x="1047" y="132"/>
                </a:cubicBezTo>
                <a:cubicBezTo>
                  <a:pt x="1075" y="132"/>
                  <a:pt x="1075" y="132"/>
                  <a:pt x="1075" y="132"/>
                </a:cubicBezTo>
                <a:cubicBezTo>
                  <a:pt x="1075" y="78"/>
                  <a:pt x="1075" y="78"/>
                  <a:pt x="1075" y="78"/>
                </a:cubicBezTo>
                <a:cubicBezTo>
                  <a:pt x="1075" y="65"/>
                  <a:pt x="1081" y="59"/>
                  <a:pt x="1092" y="59"/>
                </a:cubicBezTo>
                <a:cubicBezTo>
                  <a:pt x="1102" y="59"/>
                  <a:pt x="1108" y="65"/>
                  <a:pt x="1108" y="78"/>
                </a:cubicBezTo>
                <a:cubicBezTo>
                  <a:pt x="1108" y="132"/>
                  <a:pt x="1108" y="132"/>
                  <a:pt x="1108" y="132"/>
                </a:cubicBezTo>
                <a:cubicBezTo>
                  <a:pt x="1135" y="132"/>
                  <a:pt x="1135" y="132"/>
                  <a:pt x="1135" y="132"/>
                </a:cubicBezTo>
                <a:cubicBezTo>
                  <a:pt x="1135" y="70"/>
                  <a:pt x="1135" y="70"/>
                  <a:pt x="1135" y="70"/>
                </a:cubicBezTo>
                <a:cubicBezTo>
                  <a:pt x="1135" y="48"/>
                  <a:pt x="1123" y="34"/>
                  <a:pt x="1103" y="34"/>
                </a:cubicBezTo>
                <a:close/>
                <a:moveTo>
                  <a:pt x="910" y="111"/>
                </a:moveTo>
                <a:cubicBezTo>
                  <a:pt x="895" y="111"/>
                  <a:pt x="885" y="99"/>
                  <a:pt x="885" y="84"/>
                </a:cubicBezTo>
                <a:cubicBezTo>
                  <a:pt x="885" y="84"/>
                  <a:pt x="885" y="84"/>
                  <a:pt x="885" y="84"/>
                </a:cubicBezTo>
                <a:cubicBezTo>
                  <a:pt x="885" y="70"/>
                  <a:pt x="895" y="58"/>
                  <a:pt x="909" y="58"/>
                </a:cubicBezTo>
                <a:cubicBezTo>
                  <a:pt x="918" y="58"/>
                  <a:pt x="925" y="62"/>
                  <a:pt x="931" y="68"/>
                </a:cubicBezTo>
                <a:cubicBezTo>
                  <a:pt x="947" y="50"/>
                  <a:pt x="947" y="50"/>
                  <a:pt x="947" y="50"/>
                </a:cubicBezTo>
                <a:cubicBezTo>
                  <a:pt x="938" y="40"/>
                  <a:pt x="927" y="34"/>
                  <a:pt x="909" y="34"/>
                </a:cubicBezTo>
                <a:cubicBezTo>
                  <a:pt x="880" y="34"/>
                  <a:pt x="859" y="57"/>
                  <a:pt x="859" y="84"/>
                </a:cubicBezTo>
                <a:cubicBezTo>
                  <a:pt x="859" y="84"/>
                  <a:pt x="859" y="84"/>
                  <a:pt x="859" y="84"/>
                </a:cubicBezTo>
                <a:cubicBezTo>
                  <a:pt x="859" y="112"/>
                  <a:pt x="880" y="134"/>
                  <a:pt x="909" y="134"/>
                </a:cubicBezTo>
                <a:cubicBezTo>
                  <a:pt x="928" y="134"/>
                  <a:pt x="939" y="127"/>
                  <a:pt x="948" y="117"/>
                </a:cubicBezTo>
                <a:cubicBezTo>
                  <a:pt x="932" y="100"/>
                  <a:pt x="932" y="100"/>
                  <a:pt x="932" y="100"/>
                </a:cubicBezTo>
                <a:cubicBezTo>
                  <a:pt x="925" y="107"/>
                  <a:pt x="919" y="111"/>
                  <a:pt x="910" y="111"/>
                </a:cubicBezTo>
                <a:close/>
                <a:moveTo>
                  <a:pt x="1945" y="35"/>
                </a:moveTo>
                <a:cubicBezTo>
                  <a:pt x="1929" y="35"/>
                  <a:pt x="1918" y="38"/>
                  <a:pt x="1908" y="42"/>
                </a:cubicBezTo>
                <a:cubicBezTo>
                  <a:pt x="1915" y="63"/>
                  <a:pt x="1915" y="63"/>
                  <a:pt x="1915" y="63"/>
                </a:cubicBezTo>
                <a:cubicBezTo>
                  <a:pt x="1923" y="60"/>
                  <a:pt x="1931" y="58"/>
                  <a:pt x="1941" y="58"/>
                </a:cubicBezTo>
                <a:cubicBezTo>
                  <a:pt x="1955" y="58"/>
                  <a:pt x="1962" y="64"/>
                  <a:pt x="1962" y="76"/>
                </a:cubicBezTo>
                <a:cubicBezTo>
                  <a:pt x="1962" y="77"/>
                  <a:pt x="1962" y="77"/>
                  <a:pt x="1962" y="77"/>
                </a:cubicBezTo>
                <a:cubicBezTo>
                  <a:pt x="1955" y="75"/>
                  <a:pt x="1948" y="73"/>
                  <a:pt x="1938" y="73"/>
                </a:cubicBezTo>
                <a:cubicBezTo>
                  <a:pt x="1915" y="73"/>
                  <a:pt x="1899" y="83"/>
                  <a:pt x="1899" y="104"/>
                </a:cubicBezTo>
                <a:cubicBezTo>
                  <a:pt x="1899" y="104"/>
                  <a:pt x="1899" y="104"/>
                  <a:pt x="1899" y="104"/>
                </a:cubicBezTo>
                <a:cubicBezTo>
                  <a:pt x="1899" y="123"/>
                  <a:pt x="1914" y="134"/>
                  <a:pt x="1932" y="134"/>
                </a:cubicBezTo>
                <a:cubicBezTo>
                  <a:pt x="1946" y="134"/>
                  <a:pt x="1955" y="129"/>
                  <a:pt x="1962" y="122"/>
                </a:cubicBezTo>
                <a:cubicBezTo>
                  <a:pt x="1962" y="132"/>
                  <a:pt x="1962" y="132"/>
                  <a:pt x="1962" y="132"/>
                </a:cubicBezTo>
                <a:cubicBezTo>
                  <a:pt x="1988" y="132"/>
                  <a:pt x="1988" y="132"/>
                  <a:pt x="1988" y="132"/>
                </a:cubicBezTo>
                <a:cubicBezTo>
                  <a:pt x="1988" y="76"/>
                  <a:pt x="1988" y="76"/>
                  <a:pt x="1988" y="76"/>
                </a:cubicBezTo>
                <a:cubicBezTo>
                  <a:pt x="1988" y="63"/>
                  <a:pt x="1985" y="53"/>
                  <a:pt x="1978" y="46"/>
                </a:cubicBezTo>
                <a:cubicBezTo>
                  <a:pt x="1971" y="39"/>
                  <a:pt x="1960" y="35"/>
                  <a:pt x="1945" y="35"/>
                </a:cubicBezTo>
                <a:close/>
                <a:moveTo>
                  <a:pt x="1962" y="98"/>
                </a:moveTo>
                <a:cubicBezTo>
                  <a:pt x="1962" y="108"/>
                  <a:pt x="1953" y="115"/>
                  <a:pt x="1941" y="115"/>
                </a:cubicBezTo>
                <a:cubicBezTo>
                  <a:pt x="1932" y="115"/>
                  <a:pt x="1926" y="111"/>
                  <a:pt x="1926" y="103"/>
                </a:cubicBezTo>
                <a:cubicBezTo>
                  <a:pt x="1926" y="103"/>
                  <a:pt x="1926" y="103"/>
                  <a:pt x="1926" y="103"/>
                </a:cubicBezTo>
                <a:cubicBezTo>
                  <a:pt x="1926" y="94"/>
                  <a:pt x="1933" y="90"/>
                  <a:pt x="1945" y="90"/>
                </a:cubicBezTo>
                <a:cubicBezTo>
                  <a:pt x="1951" y="90"/>
                  <a:pt x="1957" y="91"/>
                  <a:pt x="1962" y="93"/>
                </a:cubicBezTo>
                <a:lnTo>
                  <a:pt x="1962" y="98"/>
                </a:lnTo>
                <a:close/>
                <a:moveTo>
                  <a:pt x="1193" y="34"/>
                </a:moveTo>
                <a:cubicBezTo>
                  <a:pt x="1163" y="34"/>
                  <a:pt x="1141" y="56"/>
                  <a:pt x="1141" y="84"/>
                </a:cubicBezTo>
                <a:cubicBezTo>
                  <a:pt x="1141" y="84"/>
                  <a:pt x="1141" y="84"/>
                  <a:pt x="1141" y="84"/>
                </a:cubicBezTo>
                <a:cubicBezTo>
                  <a:pt x="1141" y="112"/>
                  <a:pt x="1163" y="134"/>
                  <a:pt x="1193" y="134"/>
                </a:cubicBezTo>
                <a:cubicBezTo>
                  <a:pt x="1223" y="134"/>
                  <a:pt x="1245" y="112"/>
                  <a:pt x="1245" y="84"/>
                </a:cubicBezTo>
                <a:cubicBezTo>
                  <a:pt x="1245" y="84"/>
                  <a:pt x="1245" y="84"/>
                  <a:pt x="1245" y="84"/>
                </a:cubicBezTo>
                <a:cubicBezTo>
                  <a:pt x="1245" y="56"/>
                  <a:pt x="1223" y="34"/>
                  <a:pt x="1193" y="34"/>
                </a:cubicBezTo>
                <a:close/>
                <a:moveTo>
                  <a:pt x="1218" y="84"/>
                </a:moveTo>
                <a:cubicBezTo>
                  <a:pt x="1218" y="99"/>
                  <a:pt x="1209" y="111"/>
                  <a:pt x="1193" y="111"/>
                </a:cubicBezTo>
                <a:cubicBezTo>
                  <a:pt x="1178" y="111"/>
                  <a:pt x="1168" y="98"/>
                  <a:pt x="1168" y="84"/>
                </a:cubicBezTo>
                <a:cubicBezTo>
                  <a:pt x="1168" y="84"/>
                  <a:pt x="1168" y="84"/>
                  <a:pt x="1168" y="84"/>
                </a:cubicBezTo>
                <a:cubicBezTo>
                  <a:pt x="1168" y="70"/>
                  <a:pt x="1177" y="58"/>
                  <a:pt x="1193" y="58"/>
                </a:cubicBezTo>
                <a:cubicBezTo>
                  <a:pt x="1208" y="58"/>
                  <a:pt x="1218" y="70"/>
                  <a:pt x="1218" y="84"/>
                </a:cubicBezTo>
                <a:close/>
              </a:path>
            </a:pathLst>
          </a:custGeom>
          <a:gradFill>
            <a:gsLst>
              <a:gs pos="100000">
                <a:srgbClr val="F15F22"/>
              </a:gs>
              <a:gs pos="54000">
                <a:srgbClr val="F06422"/>
              </a:gs>
              <a:gs pos="76000">
                <a:srgbClr val="E32526"/>
              </a:gs>
              <a:gs pos="0">
                <a:srgbClr val="E32F2A"/>
              </a:gs>
              <a:gs pos="26000">
                <a:srgbClr val="A32022"/>
              </a:gs>
            </a:gsLst>
            <a:lin ang="2400000" scaled="0"/>
          </a:gra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8680270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hoto + Statement_Black">
    <p:bg>
      <p:bgPr>
        <a:solidFill>
          <a:schemeClr val="tx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4061791"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8"/>
          <p:cNvSpPr>
            <a:spLocks noGrp="1"/>
          </p:cNvSpPr>
          <p:nvPr>
            <p:ph type="pic" sz="quarter" idx="16"/>
          </p:nvPr>
        </p:nvSpPr>
        <p:spPr>
          <a:xfrm>
            <a:off x="4061791" y="0"/>
            <a:ext cx="8127034"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14" name="Text Placeholder 3"/>
          <p:cNvSpPr>
            <a:spLocks noGrp="1"/>
          </p:cNvSpPr>
          <p:nvPr>
            <p:ph type="body" sz="quarter" idx="18" hasCustomPrompt="1"/>
          </p:nvPr>
        </p:nvSpPr>
        <p:spPr>
          <a:xfrm>
            <a:off x="548640" y="849535"/>
            <a:ext cx="3513151" cy="1926795"/>
          </a:xfrm>
          <a:prstGeom prst="rect">
            <a:avLst/>
          </a:prstGeom>
          <a:noFill/>
        </p:spPr>
        <p:txBody>
          <a:bodyPr lIns="0" tIns="0" rIns="0" bIns="0" anchor="t">
            <a:noAutofit/>
          </a:bodyPr>
          <a:lstStyle>
            <a:lvl1pPr marL="0" indent="0">
              <a:lnSpc>
                <a:spcPts val="4200"/>
              </a:lnSpc>
              <a:spcBef>
                <a:spcPts val="0"/>
              </a:spcBef>
              <a:buFont typeface="Arial" panose="020B0604020202020204" pitchFamily="34" charset="0"/>
              <a:buNone/>
              <a:defRPr sz="4600" b="1" strike="noStrike" spc="-150" baseline="0">
                <a:solidFill>
                  <a:schemeClr val="bg1"/>
                </a:solidFill>
              </a:defRPr>
            </a:lvl1pPr>
            <a:lvl2pPr marL="341313" indent="0">
              <a:buNone/>
              <a:defRPr/>
            </a:lvl2pPr>
            <a:lvl3pPr marL="679450" indent="0">
              <a:buNone/>
              <a:defRPr/>
            </a:lvl3pPr>
            <a:lvl4pPr marL="966787" indent="0">
              <a:buNone/>
              <a:defRPr/>
            </a:lvl4pPr>
            <a:lvl5pPr marL="1146175" indent="0">
              <a:buNone/>
              <a:defRPr/>
            </a:lvl5pPr>
          </a:lstStyle>
          <a:p>
            <a:pPr lvl="0"/>
            <a:r>
              <a:rPr lang="en-US" dirty="0"/>
              <a:t>Photo plus</a:t>
            </a:r>
            <a:br>
              <a:rPr lang="en-US" dirty="0"/>
            </a:br>
            <a:r>
              <a:rPr lang="en-US" dirty="0"/>
              <a:t>statement</a:t>
            </a:r>
            <a:br>
              <a:rPr lang="en-US" dirty="0"/>
            </a:br>
            <a:r>
              <a:rPr lang="en-US" dirty="0"/>
              <a:t>layout</a:t>
            </a:r>
          </a:p>
        </p:txBody>
      </p:sp>
      <p:sp>
        <p:nvSpPr>
          <p:cNvPr id="8" name="Text Placeholder 7"/>
          <p:cNvSpPr>
            <a:spLocks noGrp="1"/>
          </p:cNvSpPr>
          <p:nvPr>
            <p:ph type="body" sz="quarter" idx="19" hasCustomPrompt="1"/>
          </p:nvPr>
        </p:nvSpPr>
        <p:spPr>
          <a:xfrm>
            <a:off x="548641" y="2943638"/>
            <a:ext cx="3513150" cy="1641615"/>
          </a:xfrm>
          <a:prstGeom prst="rect">
            <a:avLst/>
          </a:prstGeom>
        </p:spPr>
        <p:txBody>
          <a:bodyPr lIns="0" tIns="0" rIns="0" bIns="0"/>
          <a:lstStyle>
            <a:lvl1pPr marL="0" indent="0">
              <a:lnSpc>
                <a:spcPts val="2400"/>
              </a:lnSpc>
              <a:spcBef>
                <a:spcPts val="0"/>
              </a:spcBef>
              <a:buNone/>
              <a:defRPr sz="2400" baseline="0">
                <a:solidFill>
                  <a:schemeClr val="bg1"/>
                </a:solidFill>
              </a:defRPr>
            </a:lvl1pPr>
            <a:lvl2pPr marL="609494" indent="0">
              <a:buNone/>
              <a:defRPr/>
            </a:lvl2pPr>
            <a:lvl3pPr marL="1218986" indent="0">
              <a:buNone/>
              <a:defRPr/>
            </a:lvl3pPr>
            <a:lvl4pPr marL="1828480" indent="0">
              <a:buNone/>
              <a:defRPr/>
            </a:lvl4pPr>
            <a:lvl5pPr marL="2437973" indent="0">
              <a:buNone/>
              <a:defRPr/>
            </a:lvl5pPr>
          </a:lstStyle>
          <a:p>
            <a:pPr lvl="0"/>
            <a:r>
              <a:rPr lang="en-US" dirty="0"/>
              <a:t>Subtitle goes here</a:t>
            </a:r>
          </a:p>
        </p:txBody>
      </p:sp>
      <p:sp>
        <p:nvSpPr>
          <p:cNvPr id="13"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9" name="TextBox 8"/>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10" name="Group 9"/>
          <p:cNvGrpSpPr/>
          <p:nvPr userDrawn="1"/>
        </p:nvGrpSpPr>
        <p:grpSpPr>
          <a:xfrm>
            <a:off x="554338" y="6421482"/>
            <a:ext cx="734356" cy="245008"/>
            <a:chOff x="547688" y="952500"/>
            <a:chExt cx="12190413" cy="4067175"/>
          </a:xfrm>
        </p:grpSpPr>
        <p:sp>
          <p:nvSpPr>
            <p:cNvPr id="11" name="Rectangle 10"/>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Freeform 11"/>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5"/>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6"/>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4277636023"/>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Layout">
    <p:bg>
      <p:bgPr>
        <a:solidFill>
          <a:schemeClr val="bg1"/>
        </a:solidFill>
        <a:effectLst/>
      </p:bgPr>
    </p:bg>
    <p:spTree>
      <p:nvGrpSpPr>
        <p:cNvPr id="1" name=""/>
        <p:cNvGrpSpPr/>
        <p:nvPr/>
      </p:nvGrpSpPr>
      <p:grpSpPr>
        <a:xfrm>
          <a:off x="0" y="0"/>
          <a:ext cx="0" cy="0"/>
          <a:chOff x="0" y="0"/>
          <a:chExt cx="0" cy="0"/>
        </a:xfrm>
      </p:grpSpPr>
      <p:sp>
        <p:nvSpPr>
          <p:cNvPr id="15" name="Text Placeholder 107"/>
          <p:cNvSpPr>
            <a:spLocks noGrp="1"/>
          </p:cNvSpPr>
          <p:nvPr>
            <p:ph type="body" sz="quarter" idx="18" hasCustomPrompt="1"/>
          </p:nvPr>
        </p:nvSpPr>
        <p:spPr bwMode="white">
          <a:xfrm>
            <a:off x="548640" y="1276349"/>
            <a:ext cx="10165080" cy="3242641"/>
          </a:xfrm>
          <a:prstGeom prst="rect">
            <a:avLst/>
          </a:prstGeom>
        </p:spPr>
        <p:txBody>
          <a:bodyPr lIns="0" anchor="t">
            <a:normAutofit/>
          </a:bodyPr>
          <a:lstStyle>
            <a:lvl1pPr marL="0" indent="0" algn="l">
              <a:lnSpc>
                <a:spcPct val="100000"/>
              </a:lnSpc>
              <a:buNone/>
              <a:defRPr sz="4400" b="1" spc="-150">
                <a:solidFill>
                  <a:schemeClr val="tx1"/>
                </a:solidFill>
              </a:defRPr>
            </a:lvl1pPr>
            <a:lvl2pPr marL="341313" indent="0" algn="ctr">
              <a:buNone/>
              <a:defRPr>
                <a:solidFill>
                  <a:schemeClr val="bg1"/>
                </a:solidFill>
              </a:defRPr>
            </a:lvl2pPr>
            <a:lvl3pPr marL="679450" indent="0" algn="ctr">
              <a:buNone/>
              <a:defRPr>
                <a:solidFill>
                  <a:schemeClr val="bg1"/>
                </a:solidFill>
              </a:defRPr>
            </a:lvl3pPr>
            <a:lvl4pPr marL="966787" indent="0" algn="ctr">
              <a:buNone/>
              <a:defRPr>
                <a:solidFill>
                  <a:schemeClr val="bg1"/>
                </a:solidFill>
              </a:defRPr>
            </a:lvl4pPr>
            <a:lvl5pPr marL="1146175" indent="0" algn="ctr">
              <a:buNone/>
              <a:defRPr>
                <a:solidFill>
                  <a:schemeClr val="bg1"/>
                </a:solidFill>
              </a:defRPr>
            </a:lvl5pPr>
          </a:lstStyle>
          <a:p>
            <a:pPr lvl="0"/>
            <a:r>
              <a:rPr lang="en-US" dirty="0"/>
              <a:t>Click to edit quote</a:t>
            </a:r>
          </a:p>
        </p:txBody>
      </p:sp>
      <p:sp>
        <p:nvSpPr>
          <p:cNvPr id="17" name="Text Placeholder 110"/>
          <p:cNvSpPr>
            <a:spLocks noGrp="1"/>
          </p:cNvSpPr>
          <p:nvPr>
            <p:ph type="body" sz="quarter" idx="19" hasCustomPrompt="1"/>
          </p:nvPr>
        </p:nvSpPr>
        <p:spPr>
          <a:xfrm>
            <a:off x="554337" y="4623890"/>
            <a:ext cx="10159383" cy="876300"/>
          </a:xfrm>
          <a:prstGeom prst="rect">
            <a:avLst/>
          </a:prstGeom>
        </p:spPr>
        <p:txBody>
          <a:bodyPr lIns="0"/>
          <a:lstStyle>
            <a:lvl1pPr marL="0" indent="0" algn="l">
              <a:buNone/>
              <a:defRPr sz="2400" b="1" spc="-150" baseline="0">
                <a:solidFill>
                  <a:schemeClr val="tx1"/>
                </a:solidFill>
              </a:defRPr>
            </a:lvl1pPr>
            <a:lvl2pPr marL="341313" indent="0">
              <a:buNone/>
              <a:defRPr/>
            </a:lvl2pPr>
            <a:lvl3pPr marL="679450" indent="0">
              <a:buNone/>
              <a:defRPr/>
            </a:lvl3pPr>
            <a:lvl4pPr marL="966787" indent="0">
              <a:buNone/>
              <a:defRPr/>
            </a:lvl4pPr>
            <a:lvl5pPr marL="1146175" indent="0">
              <a:buNone/>
              <a:defRPr/>
            </a:lvl5pPr>
          </a:lstStyle>
          <a:p>
            <a:pPr lvl="0"/>
            <a:r>
              <a:rPr lang="en-US" dirty="0"/>
              <a:t>Click to edit quote source</a:t>
            </a:r>
          </a:p>
        </p:txBody>
      </p:sp>
      <p:grpSp>
        <p:nvGrpSpPr>
          <p:cNvPr id="12" name="Group 11"/>
          <p:cNvGrpSpPr/>
          <p:nvPr userDrawn="1"/>
        </p:nvGrpSpPr>
        <p:grpSpPr>
          <a:xfrm>
            <a:off x="548640" y="398463"/>
            <a:ext cx="990600" cy="735013"/>
            <a:chOff x="657226" y="398463"/>
            <a:chExt cx="990600" cy="735013"/>
          </a:xfrm>
          <a:gradFill>
            <a:gsLst>
              <a:gs pos="0">
                <a:srgbClr val="F2A11F"/>
              </a:gs>
              <a:gs pos="37000">
                <a:srgbClr val="EC5124"/>
              </a:gs>
              <a:gs pos="79000">
                <a:srgbClr val="D32A27"/>
              </a:gs>
              <a:gs pos="100000">
                <a:srgbClr val="7A425E"/>
              </a:gs>
            </a:gsLst>
            <a:lin ang="2400000" scaled="0"/>
          </a:gradFill>
        </p:grpSpPr>
        <p:sp>
          <p:nvSpPr>
            <p:cNvPr id="7" name="Freeform 5"/>
            <p:cNvSpPr>
              <a:spLocks/>
            </p:cNvSpPr>
            <p:nvPr userDrawn="1"/>
          </p:nvSpPr>
          <p:spPr bwMode="auto">
            <a:xfrm>
              <a:off x="657226" y="398463"/>
              <a:ext cx="452438" cy="735013"/>
            </a:xfrm>
            <a:custGeom>
              <a:avLst/>
              <a:gdLst>
                <a:gd name="T0" fmla="*/ 0 w 452"/>
                <a:gd name="T1" fmla="*/ 428 h 736"/>
                <a:gd name="T2" fmla="*/ 422 w 452"/>
                <a:gd name="T3" fmla="*/ 0 h 736"/>
                <a:gd name="T4" fmla="*/ 452 w 452"/>
                <a:gd name="T5" fmla="*/ 144 h 736"/>
                <a:gd name="T6" fmla="*/ 228 w 452"/>
                <a:gd name="T7" fmla="*/ 370 h 736"/>
                <a:gd name="T8" fmla="*/ 370 w 452"/>
                <a:gd name="T9" fmla="*/ 370 h 736"/>
                <a:gd name="T10" fmla="*/ 370 w 452"/>
                <a:gd name="T11" fmla="*/ 736 h 736"/>
                <a:gd name="T12" fmla="*/ 0 w 452"/>
                <a:gd name="T13" fmla="*/ 736 h 736"/>
                <a:gd name="T14" fmla="*/ 0 w 452"/>
                <a:gd name="T15" fmla="*/ 428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736">
                  <a:moveTo>
                    <a:pt x="0" y="428"/>
                  </a:moveTo>
                  <a:cubicBezTo>
                    <a:pt x="0" y="126"/>
                    <a:pt x="151" y="5"/>
                    <a:pt x="422" y="0"/>
                  </a:cubicBezTo>
                  <a:cubicBezTo>
                    <a:pt x="452" y="144"/>
                    <a:pt x="452" y="144"/>
                    <a:pt x="452" y="144"/>
                  </a:cubicBezTo>
                  <a:cubicBezTo>
                    <a:pt x="294" y="160"/>
                    <a:pt x="217" y="240"/>
                    <a:pt x="228" y="370"/>
                  </a:cubicBezTo>
                  <a:cubicBezTo>
                    <a:pt x="370" y="370"/>
                    <a:pt x="370" y="370"/>
                    <a:pt x="370" y="370"/>
                  </a:cubicBezTo>
                  <a:cubicBezTo>
                    <a:pt x="370" y="736"/>
                    <a:pt x="370" y="736"/>
                    <a:pt x="370" y="736"/>
                  </a:cubicBezTo>
                  <a:cubicBezTo>
                    <a:pt x="0" y="736"/>
                    <a:pt x="0" y="736"/>
                    <a:pt x="0" y="736"/>
                  </a:cubicBezTo>
                  <a:lnTo>
                    <a:pt x="0" y="4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userDrawn="1"/>
          </p:nvSpPr>
          <p:spPr bwMode="auto">
            <a:xfrm>
              <a:off x="1195388" y="398463"/>
              <a:ext cx="452438" cy="735013"/>
            </a:xfrm>
            <a:custGeom>
              <a:avLst/>
              <a:gdLst>
                <a:gd name="T0" fmla="*/ 0 w 452"/>
                <a:gd name="T1" fmla="*/ 428 h 736"/>
                <a:gd name="T2" fmla="*/ 422 w 452"/>
                <a:gd name="T3" fmla="*/ 0 h 736"/>
                <a:gd name="T4" fmla="*/ 452 w 452"/>
                <a:gd name="T5" fmla="*/ 144 h 736"/>
                <a:gd name="T6" fmla="*/ 228 w 452"/>
                <a:gd name="T7" fmla="*/ 370 h 736"/>
                <a:gd name="T8" fmla="*/ 370 w 452"/>
                <a:gd name="T9" fmla="*/ 370 h 736"/>
                <a:gd name="T10" fmla="*/ 370 w 452"/>
                <a:gd name="T11" fmla="*/ 736 h 736"/>
                <a:gd name="T12" fmla="*/ 0 w 452"/>
                <a:gd name="T13" fmla="*/ 736 h 736"/>
                <a:gd name="T14" fmla="*/ 0 w 452"/>
                <a:gd name="T15" fmla="*/ 428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736">
                  <a:moveTo>
                    <a:pt x="0" y="428"/>
                  </a:moveTo>
                  <a:cubicBezTo>
                    <a:pt x="0" y="126"/>
                    <a:pt x="151" y="5"/>
                    <a:pt x="422" y="0"/>
                  </a:cubicBezTo>
                  <a:cubicBezTo>
                    <a:pt x="452" y="144"/>
                    <a:pt x="452" y="144"/>
                    <a:pt x="452" y="144"/>
                  </a:cubicBezTo>
                  <a:cubicBezTo>
                    <a:pt x="294" y="160"/>
                    <a:pt x="217" y="240"/>
                    <a:pt x="228" y="370"/>
                  </a:cubicBezTo>
                  <a:cubicBezTo>
                    <a:pt x="370" y="370"/>
                    <a:pt x="370" y="370"/>
                    <a:pt x="370" y="370"/>
                  </a:cubicBezTo>
                  <a:cubicBezTo>
                    <a:pt x="370" y="736"/>
                    <a:pt x="370" y="736"/>
                    <a:pt x="370" y="736"/>
                  </a:cubicBezTo>
                  <a:cubicBezTo>
                    <a:pt x="0" y="736"/>
                    <a:pt x="0" y="736"/>
                    <a:pt x="0" y="736"/>
                  </a:cubicBezTo>
                  <a:lnTo>
                    <a:pt x="0" y="4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1"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38601657"/>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Layout_Black">
    <p:bg>
      <p:bgPr>
        <a:solidFill>
          <a:schemeClr val="tx1"/>
        </a:solidFill>
        <a:effectLst/>
      </p:bgPr>
    </p:bg>
    <p:spTree>
      <p:nvGrpSpPr>
        <p:cNvPr id="1" name=""/>
        <p:cNvGrpSpPr/>
        <p:nvPr/>
      </p:nvGrpSpPr>
      <p:grpSpPr>
        <a:xfrm>
          <a:off x="0" y="0"/>
          <a:ext cx="0" cy="0"/>
          <a:chOff x="0" y="0"/>
          <a:chExt cx="0" cy="0"/>
        </a:xfrm>
      </p:grpSpPr>
      <p:sp>
        <p:nvSpPr>
          <p:cNvPr id="15" name="Text Placeholder 107"/>
          <p:cNvSpPr>
            <a:spLocks noGrp="1"/>
          </p:cNvSpPr>
          <p:nvPr>
            <p:ph type="body" sz="quarter" idx="18" hasCustomPrompt="1"/>
          </p:nvPr>
        </p:nvSpPr>
        <p:spPr bwMode="white">
          <a:xfrm>
            <a:off x="548640" y="1276349"/>
            <a:ext cx="10165080" cy="3242641"/>
          </a:xfrm>
          <a:prstGeom prst="rect">
            <a:avLst/>
          </a:prstGeom>
        </p:spPr>
        <p:txBody>
          <a:bodyPr lIns="0" anchor="t">
            <a:normAutofit/>
          </a:bodyPr>
          <a:lstStyle>
            <a:lvl1pPr marL="0" indent="0" algn="l">
              <a:lnSpc>
                <a:spcPct val="100000"/>
              </a:lnSpc>
              <a:buNone/>
              <a:defRPr sz="4400" b="1" spc="-150">
                <a:solidFill>
                  <a:schemeClr val="bg1"/>
                </a:solidFill>
              </a:defRPr>
            </a:lvl1pPr>
            <a:lvl2pPr marL="341313" indent="0" algn="ctr">
              <a:buNone/>
              <a:defRPr>
                <a:solidFill>
                  <a:schemeClr val="bg1"/>
                </a:solidFill>
              </a:defRPr>
            </a:lvl2pPr>
            <a:lvl3pPr marL="679450" indent="0" algn="ctr">
              <a:buNone/>
              <a:defRPr>
                <a:solidFill>
                  <a:schemeClr val="bg1"/>
                </a:solidFill>
              </a:defRPr>
            </a:lvl3pPr>
            <a:lvl4pPr marL="966787" indent="0" algn="ctr">
              <a:buNone/>
              <a:defRPr>
                <a:solidFill>
                  <a:schemeClr val="bg1"/>
                </a:solidFill>
              </a:defRPr>
            </a:lvl4pPr>
            <a:lvl5pPr marL="1146175" indent="0" algn="ctr">
              <a:buNone/>
              <a:defRPr>
                <a:solidFill>
                  <a:schemeClr val="bg1"/>
                </a:solidFill>
              </a:defRPr>
            </a:lvl5pPr>
          </a:lstStyle>
          <a:p>
            <a:pPr lvl="0"/>
            <a:r>
              <a:rPr lang="en-US" dirty="0"/>
              <a:t>Click to edit quote</a:t>
            </a:r>
          </a:p>
        </p:txBody>
      </p:sp>
      <p:sp>
        <p:nvSpPr>
          <p:cNvPr id="17" name="Text Placeholder 110"/>
          <p:cNvSpPr>
            <a:spLocks noGrp="1"/>
          </p:cNvSpPr>
          <p:nvPr>
            <p:ph type="body" sz="quarter" idx="19" hasCustomPrompt="1"/>
          </p:nvPr>
        </p:nvSpPr>
        <p:spPr>
          <a:xfrm>
            <a:off x="554337" y="4623890"/>
            <a:ext cx="10159383" cy="876300"/>
          </a:xfrm>
          <a:prstGeom prst="rect">
            <a:avLst/>
          </a:prstGeom>
        </p:spPr>
        <p:txBody>
          <a:bodyPr lIns="0"/>
          <a:lstStyle>
            <a:lvl1pPr marL="0" indent="0" algn="l">
              <a:buNone/>
              <a:defRPr sz="2400" b="1" spc="-150" baseline="0">
                <a:solidFill>
                  <a:schemeClr val="bg1"/>
                </a:solidFill>
              </a:defRPr>
            </a:lvl1pPr>
            <a:lvl2pPr marL="341313" indent="0">
              <a:buNone/>
              <a:defRPr/>
            </a:lvl2pPr>
            <a:lvl3pPr marL="679450" indent="0">
              <a:buNone/>
              <a:defRPr/>
            </a:lvl3pPr>
            <a:lvl4pPr marL="966787" indent="0">
              <a:buNone/>
              <a:defRPr/>
            </a:lvl4pPr>
            <a:lvl5pPr marL="1146175" indent="0">
              <a:buNone/>
              <a:defRPr/>
            </a:lvl5pPr>
          </a:lstStyle>
          <a:p>
            <a:pPr lvl="0"/>
            <a:r>
              <a:rPr lang="en-US" dirty="0"/>
              <a:t>Click to edit quote source</a:t>
            </a:r>
          </a:p>
        </p:txBody>
      </p:sp>
      <p:sp>
        <p:nvSpPr>
          <p:cNvPr id="14"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9" name="TextBox 8"/>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10" name="Group 9"/>
          <p:cNvGrpSpPr/>
          <p:nvPr userDrawn="1"/>
        </p:nvGrpSpPr>
        <p:grpSpPr>
          <a:xfrm>
            <a:off x="554338" y="6421482"/>
            <a:ext cx="734356" cy="245008"/>
            <a:chOff x="547688" y="952500"/>
            <a:chExt cx="12190413" cy="4067175"/>
          </a:xfrm>
        </p:grpSpPr>
        <p:sp>
          <p:nvSpPr>
            <p:cNvPr id="11" name="Rectangle 10"/>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5"/>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7"/>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8"/>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2" name="Group 21">
            <a:extLst>
              <a:ext uri="{FF2B5EF4-FFF2-40B4-BE49-F238E27FC236}">
                <a16:creationId xmlns:a16="http://schemas.microsoft.com/office/drawing/2014/main" id="{99371872-34E0-4E87-A880-855C986DEFEB}"/>
              </a:ext>
            </a:extLst>
          </p:cNvPr>
          <p:cNvGrpSpPr/>
          <p:nvPr userDrawn="1"/>
        </p:nvGrpSpPr>
        <p:grpSpPr>
          <a:xfrm>
            <a:off x="548640" y="398463"/>
            <a:ext cx="990600" cy="735013"/>
            <a:chOff x="657226" y="398463"/>
            <a:chExt cx="990600" cy="735013"/>
          </a:xfrm>
          <a:gradFill>
            <a:gsLst>
              <a:gs pos="0">
                <a:srgbClr val="F2A11F"/>
              </a:gs>
              <a:gs pos="37000">
                <a:srgbClr val="EC5124"/>
              </a:gs>
              <a:gs pos="79000">
                <a:srgbClr val="D32A27"/>
              </a:gs>
              <a:gs pos="100000">
                <a:srgbClr val="7A425E"/>
              </a:gs>
            </a:gsLst>
            <a:lin ang="2400000" scaled="0"/>
          </a:gradFill>
        </p:grpSpPr>
        <p:sp>
          <p:nvSpPr>
            <p:cNvPr id="23" name="Freeform 5">
              <a:extLst>
                <a:ext uri="{FF2B5EF4-FFF2-40B4-BE49-F238E27FC236}">
                  <a16:creationId xmlns:a16="http://schemas.microsoft.com/office/drawing/2014/main" id="{CA59E31A-C52B-4474-A5A0-530DF770A454}"/>
                </a:ext>
              </a:extLst>
            </p:cNvPr>
            <p:cNvSpPr>
              <a:spLocks/>
            </p:cNvSpPr>
            <p:nvPr userDrawn="1"/>
          </p:nvSpPr>
          <p:spPr bwMode="auto">
            <a:xfrm>
              <a:off x="657226" y="398463"/>
              <a:ext cx="452438" cy="735013"/>
            </a:xfrm>
            <a:custGeom>
              <a:avLst/>
              <a:gdLst>
                <a:gd name="T0" fmla="*/ 0 w 452"/>
                <a:gd name="T1" fmla="*/ 428 h 736"/>
                <a:gd name="T2" fmla="*/ 422 w 452"/>
                <a:gd name="T3" fmla="*/ 0 h 736"/>
                <a:gd name="T4" fmla="*/ 452 w 452"/>
                <a:gd name="T5" fmla="*/ 144 h 736"/>
                <a:gd name="T6" fmla="*/ 228 w 452"/>
                <a:gd name="T7" fmla="*/ 370 h 736"/>
                <a:gd name="T8" fmla="*/ 370 w 452"/>
                <a:gd name="T9" fmla="*/ 370 h 736"/>
                <a:gd name="T10" fmla="*/ 370 w 452"/>
                <a:gd name="T11" fmla="*/ 736 h 736"/>
                <a:gd name="T12" fmla="*/ 0 w 452"/>
                <a:gd name="T13" fmla="*/ 736 h 736"/>
                <a:gd name="T14" fmla="*/ 0 w 452"/>
                <a:gd name="T15" fmla="*/ 428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736">
                  <a:moveTo>
                    <a:pt x="0" y="428"/>
                  </a:moveTo>
                  <a:cubicBezTo>
                    <a:pt x="0" y="126"/>
                    <a:pt x="151" y="5"/>
                    <a:pt x="422" y="0"/>
                  </a:cubicBezTo>
                  <a:cubicBezTo>
                    <a:pt x="452" y="144"/>
                    <a:pt x="452" y="144"/>
                    <a:pt x="452" y="144"/>
                  </a:cubicBezTo>
                  <a:cubicBezTo>
                    <a:pt x="294" y="160"/>
                    <a:pt x="217" y="240"/>
                    <a:pt x="228" y="370"/>
                  </a:cubicBezTo>
                  <a:cubicBezTo>
                    <a:pt x="370" y="370"/>
                    <a:pt x="370" y="370"/>
                    <a:pt x="370" y="370"/>
                  </a:cubicBezTo>
                  <a:cubicBezTo>
                    <a:pt x="370" y="736"/>
                    <a:pt x="370" y="736"/>
                    <a:pt x="370" y="736"/>
                  </a:cubicBezTo>
                  <a:cubicBezTo>
                    <a:pt x="0" y="736"/>
                    <a:pt x="0" y="736"/>
                    <a:pt x="0" y="736"/>
                  </a:cubicBezTo>
                  <a:lnTo>
                    <a:pt x="0" y="4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
              <a:extLst>
                <a:ext uri="{FF2B5EF4-FFF2-40B4-BE49-F238E27FC236}">
                  <a16:creationId xmlns:a16="http://schemas.microsoft.com/office/drawing/2014/main" id="{123B3F17-34EE-4FBA-8852-7ED07762D8EB}"/>
                </a:ext>
              </a:extLst>
            </p:cNvPr>
            <p:cNvSpPr>
              <a:spLocks/>
            </p:cNvSpPr>
            <p:nvPr userDrawn="1"/>
          </p:nvSpPr>
          <p:spPr bwMode="auto">
            <a:xfrm>
              <a:off x="1195388" y="398463"/>
              <a:ext cx="452438" cy="735013"/>
            </a:xfrm>
            <a:custGeom>
              <a:avLst/>
              <a:gdLst>
                <a:gd name="T0" fmla="*/ 0 w 452"/>
                <a:gd name="T1" fmla="*/ 428 h 736"/>
                <a:gd name="T2" fmla="*/ 422 w 452"/>
                <a:gd name="T3" fmla="*/ 0 h 736"/>
                <a:gd name="T4" fmla="*/ 452 w 452"/>
                <a:gd name="T5" fmla="*/ 144 h 736"/>
                <a:gd name="T6" fmla="*/ 228 w 452"/>
                <a:gd name="T7" fmla="*/ 370 h 736"/>
                <a:gd name="T8" fmla="*/ 370 w 452"/>
                <a:gd name="T9" fmla="*/ 370 h 736"/>
                <a:gd name="T10" fmla="*/ 370 w 452"/>
                <a:gd name="T11" fmla="*/ 736 h 736"/>
                <a:gd name="T12" fmla="*/ 0 w 452"/>
                <a:gd name="T13" fmla="*/ 736 h 736"/>
                <a:gd name="T14" fmla="*/ 0 w 452"/>
                <a:gd name="T15" fmla="*/ 428 h 7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736">
                  <a:moveTo>
                    <a:pt x="0" y="428"/>
                  </a:moveTo>
                  <a:cubicBezTo>
                    <a:pt x="0" y="126"/>
                    <a:pt x="151" y="5"/>
                    <a:pt x="422" y="0"/>
                  </a:cubicBezTo>
                  <a:cubicBezTo>
                    <a:pt x="452" y="144"/>
                    <a:pt x="452" y="144"/>
                    <a:pt x="452" y="144"/>
                  </a:cubicBezTo>
                  <a:cubicBezTo>
                    <a:pt x="294" y="160"/>
                    <a:pt x="217" y="240"/>
                    <a:pt x="228" y="370"/>
                  </a:cubicBezTo>
                  <a:cubicBezTo>
                    <a:pt x="370" y="370"/>
                    <a:pt x="370" y="370"/>
                    <a:pt x="370" y="370"/>
                  </a:cubicBezTo>
                  <a:cubicBezTo>
                    <a:pt x="370" y="736"/>
                    <a:pt x="370" y="736"/>
                    <a:pt x="370" y="736"/>
                  </a:cubicBezTo>
                  <a:cubicBezTo>
                    <a:pt x="0" y="736"/>
                    <a:pt x="0" y="736"/>
                    <a:pt x="0" y="736"/>
                  </a:cubicBezTo>
                  <a:lnTo>
                    <a:pt x="0" y="4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0065404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 Product">
    <p:spTree>
      <p:nvGrpSpPr>
        <p:cNvPr id="1" name=""/>
        <p:cNvGrpSpPr/>
        <p:nvPr/>
      </p:nvGrpSpPr>
      <p:grpSpPr>
        <a:xfrm>
          <a:off x="0" y="0"/>
          <a:ext cx="0" cy="0"/>
          <a:chOff x="0" y="0"/>
          <a:chExt cx="0" cy="0"/>
        </a:xfrm>
      </p:grpSpPr>
      <p:sp>
        <p:nvSpPr>
          <p:cNvPr id="7" name="Picture Placeholder 8"/>
          <p:cNvSpPr>
            <a:spLocks noGrp="1"/>
          </p:cNvSpPr>
          <p:nvPr>
            <p:ph type="pic" sz="quarter" idx="17"/>
          </p:nvPr>
        </p:nvSpPr>
        <p:spPr>
          <a:xfrm>
            <a:off x="0" y="0"/>
            <a:ext cx="6566888"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9" name="Content Placeholder 2"/>
          <p:cNvSpPr>
            <a:spLocks noGrp="1"/>
          </p:cNvSpPr>
          <p:nvPr>
            <p:ph sz="half" idx="18"/>
          </p:nvPr>
        </p:nvSpPr>
        <p:spPr bwMode="gray">
          <a:xfrm>
            <a:off x="6835284" y="1307592"/>
            <a:ext cx="4707555" cy="4919589"/>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28"/>
          <p:cNvSpPr>
            <a:spLocks noGrp="1"/>
          </p:cNvSpPr>
          <p:nvPr>
            <p:ph type="title" hasCustomPrompt="1"/>
          </p:nvPr>
        </p:nvSpPr>
        <p:spPr bwMode="gray">
          <a:xfrm>
            <a:off x="6835283" y="402336"/>
            <a:ext cx="4707555"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title</a:t>
            </a:r>
          </a:p>
        </p:txBody>
      </p:sp>
      <p:sp>
        <p:nvSpPr>
          <p:cNvPr id="18"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2055685"/>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ent w/ Product_Black">
    <p:bg>
      <p:bgPr>
        <a:solidFill>
          <a:schemeClr val="tx1"/>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7"/>
          </p:nvPr>
        </p:nvSpPr>
        <p:spPr>
          <a:xfrm>
            <a:off x="0" y="0"/>
            <a:ext cx="6566888" cy="6858000"/>
          </a:xfrm>
          <a:prstGeom prst="rect">
            <a:avLst/>
          </a:prstGeom>
        </p:spPr>
        <p:txBody>
          <a:bodyPr anchor="ctr"/>
          <a:lstStyle>
            <a:lvl1pPr marL="0" indent="0" algn="ctr">
              <a:buNone/>
              <a:defRPr sz="2400">
                <a:solidFill>
                  <a:schemeClr val="accent1"/>
                </a:solidFill>
              </a:defRPr>
            </a:lvl1pPr>
          </a:lstStyle>
          <a:p>
            <a:endParaRPr lang="en-US" dirty="0"/>
          </a:p>
        </p:txBody>
      </p:sp>
      <p:sp>
        <p:nvSpPr>
          <p:cNvPr id="9" name="Content Placeholder 2"/>
          <p:cNvSpPr>
            <a:spLocks noGrp="1"/>
          </p:cNvSpPr>
          <p:nvPr>
            <p:ph sz="half" idx="18"/>
          </p:nvPr>
        </p:nvSpPr>
        <p:spPr bwMode="gray">
          <a:xfrm>
            <a:off x="6835284" y="1307592"/>
            <a:ext cx="4707555" cy="5023760"/>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bg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bg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bg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28"/>
          <p:cNvSpPr>
            <a:spLocks noGrp="1"/>
          </p:cNvSpPr>
          <p:nvPr>
            <p:ph type="title" hasCustomPrompt="1"/>
          </p:nvPr>
        </p:nvSpPr>
        <p:spPr bwMode="gray">
          <a:xfrm>
            <a:off x="6835283" y="402336"/>
            <a:ext cx="4707555"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title</a:t>
            </a:r>
          </a:p>
        </p:txBody>
      </p:sp>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8" name="TextBox 7"/>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10" name="Group 9"/>
          <p:cNvGrpSpPr/>
          <p:nvPr userDrawn="1"/>
        </p:nvGrpSpPr>
        <p:grpSpPr>
          <a:xfrm>
            <a:off x="554338" y="6421482"/>
            <a:ext cx="734356" cy="245008"/>
            <a:chOff x="547688" y="952500"/>
            <a:chExt cx="12190413" cy="4067175"/>
          </a:xfrm>
        </p:grpSpPr>
        <p:sp>
          <p:nvSpPr>
            <p:cNvPr id="13" name="Rectangle 12"/>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5"/>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6"/>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676297037"/>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9" name="Chart Placeholder 2"/>
          <p:cNvSpPr>
            <a:spLocks noGrp="1"/>
          </p:cNvSpPr>
          <p:nvPr>
            <p:ph type="chart" sz="quarter" idx="10" hasCustomPrompt="1"/>
          </p:nvPr>
        </p:nvSpPr>
        <p:spPr bwMode="gray">
          <a:xfrm>
            <a:off x="548639" y="1307593"/>
            <a:ext cx="11073385" cy="4919588"/>
          </a:xfrm>
          <a:prstGeom prst="rect">
            <a:avLst/>
          </a:prstGeom>
        </p:spPr>
        <p:txBody>
          <a:bodyPr lIns="121899" tIns="853291" rIns="121899" bIns="60949" anchor="ctr" anchorCtr="0"/>
          <a:lstStyle>
            <a:lvl1pPr marL="0" indent="0" algn="ctr">
              <a:buFontTx/>
              <a:buNone/>
              <a:defRPr sz="2400" baseline="0">
                <a:solidFill>
                  <a:schemeClr val="bg2"/>
                </a:solidFill>
              </a:defRPr>
            </a:lvl1pPr>
          </a:lstStyle>
          <a:p>
            <a:r>
              <a:rPr lang="en-US" dirty="0"/>
              <a:t>Click icon to create chart</a:t>
            </a:r>
          </a:p>
        </p:txBody>
      </p:sp>
      <p:sp>
        <p:nvSpPr>
          <p:cNvPr id="16"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57661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Slide_Black">
    <p:bg>
      <p:bgPr>
        <a:solidFill>
          <a:schemeClr val="tx1"/>
        </a:solidFill>
        <a:effectLst/>
      </p:bgPr>
    </p:bg>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9" name="Chart Placeholder 2"/>
          <p:cNvSpPr>
            <a:spLocks noGrp="1"/>
          </p:cNvSpPr>
          <p:nvPr>
            <p:ph type="chart" sz="quarter" idx="10" hasCustomPrompt="1"/>
          </p:nvPr>
        </p:nvSpPr>
        <p:spPr bwMode="gray">
          <a:xfrm>
            <a:off x="548639" y="1307593"/>
            <a:ext cx="11073385" cy="4919588"/>
          </a:xfrm>
          <a:prstGeom prst="rect">
            <a:avLst/>
          </a:prstGeom>
        </p:spPr>
        <p:txBody>
          <a:bodyPr lIns="121899" tIns="853291" rIns="121899" bIns="60949" anchor="ctr" anchorCtr="0"/>
          <a:lstStyle>
            <a:lvl1pPr marL="0" indent="0" algn="ctr">
              <a:buFontTx/>
              <a:buNone/>
              <a:defRPr sz="2400" baseline="0">
                <a:solidFill>
                  <a:schemeClr val="bg1"/>
                </a:solidFill>
              </a:defRPr>
            </a:lvl1pPr>
          </a:lstStyle>
          <a:p>
            <a:r>
              <a:rPr lang="en-US" dirty="0"/>
              <a:t>Click icon to create chart</a:t>
            </a:r>
          </a:p>
        </p:txBody>
      </p:sp>
      <p:sp>
        <p:nvSpPr>
          <p:cNvPr id="11"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6" name="TextBox 5"/>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7" name="Group 6"/>
          <p:cNvGrpSpPr/>
          <p:nvPr userDrawn="1"/>
        </p:nvGrpSpPr>
        <p:grpSpPr>
          <a:xfrm>
            <a:off x="554338" y="6421482"/>
            <a:ext cx="734356" cy="245008"/>
            <a:chOff x="547688" y="952500"/>
            <a:chExt cx="12190413" cy="4067175"/>
          </a:xfrm>
        </p:grpSpPr>
        <p:sp>
          <p:nvSpPr>
            <p:cNvPr id="8" name="Rectangle 7"/>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Freeform 11"/>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4230333210"/>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383593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nk Slide_Black">
    <p:bg>
      <p:bgPr>
        <a:solidFill>
          <a:schemeClr val="tx1"/>
        </a:solidFill>
        <a:effectLst/>
      </p:bgPr>
    </p:bg>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14" name="TextBox 13"/>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15" name="Group 14"/>
          <p:cNvGrpSpPr/>
          <p:nvPr userDrawn="1"/>
        </p:nvGrpSpPr>
        <p:grpSpPr>
          <a:xfrm>
            <a:off x="554338" y="6421482"/>
            <a:ext cx="734356" cy="245008"/>
            <a:chOff x="547688" y="952500"/>
            <a:chExt cx="12190413" cy="4067175"/>
          </a:xfrm>
        </p:grpSpPr>
        <p:sp>
          <p:nvSpPr>
            <p:cNvPr id="16" name="Rectangle 15"/>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6"/>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7"/>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8"/>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19"/>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2"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173737689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81" name="Group 80"/>
          <p:cNvGrpSpPr/>
          <p:nvPr userDrawn="1"/>
        </p:nvGrpSpPr>
        <p:grpSpPr>
          <a:xfrm rot="16200000">
            <a:off x="372592" y="2655660"/>
            <a:ext cx="6856214" cy="1544890"/>
            <a:chOff x="541049" y="2649538"/>
            <a:chExt cx="9285724" cy="2092325"/>
          </a:xfrm>
          <a:solidFill>
            <a:schemeClr val="tx1"/>
          </a:solidFill>
        </p:grpSpPr>
        <p:sp>
          <p:nvSpPr>
            <p:cNvPr id="5" name="Freeform 5"/>
            <p:cNvSpPr>
              <a:spLocks/>
            </p:cNvSpPr>
            <p:nvPr userDrawn="1"/>
          </p:nvSpPr>
          <p:spPr bwMode="auto">
            <a:xfrm>
              <a:off x="541049" y="2809876"/>
              <a:ext cx="963613" cy="1928813"/>
            </a:xfrm>
            <a:custGeom>
              <a:avLst/>
              <a:gdLst>
                <a:gd name="T0" fmla="*/ 57 w 301"/>
                <a:gd name="T1" fmla="*/ 458 h 600"/>
                <a:gd name="T2" fmla="*/ 57 w 301"/>
                <a:gd name="T3" fmla="*/ 235 h 600"/>
                <a:gd name="T4" fmla="*/ 0 w 301"/>
                <a:gd name="T5" fmla="*/ 235 h 600"/>
                <a:gd name="T6" fmla="*/ 0 w 301"/>
                <a:gd name="T7" fmla="*/ 121 h 600"/>
                <a:gd name="T8" fmla="*/ 57 w 301"/>
                <a:gd name="T9" fmla="*/ 121 h 600"/>
                <a:gd name="T10" fmla="*/ 57 w 301"/>
                <a:gd name="T11" fmla="*/ 0 h 600"/>
                <a:gd name="T12" fmla="*/ 190 w 301"/>
                <a:gd name="T13" fmla="*/ 0 h 600"/>
                <a:gd name="T14" fmla="*/ 190 w 301"/>
                <a:gd name="T15" fmla="*/ 121 h 600"/>
                <a:gd name="T16" fmla="*/ 301 w 301"/>
                <a:gd name="T17" fmla="*/ 121 h 600"/>
                <a:gd name="T18" fmla="*/ 301 w 301"/>
                <a:gd name="T19" fmla="*/ 235 h 600"/>
                <a:gd name="T20" fmla="*/ 190 w 301"/>
                <a:gd name="T21" fmla="*/ 235 h 600"/>
                <a:gd name="T22" fmla="*/ 190 w 301"/>
                <a:gd name="T23" fmla="*/ 436 h 600"/>
                <a:gd name="T24" fmla="*/ 233 w 301"/>
                <a:gd name="T25" fmla="*/ 482 h 600"/>
                <a:gd name="T26" fmla="*/ 299 w 301"/>
                <a:gd name="T27" fmla="*/ 465 h 600"/>
                <a:gd name="T28" fmla="*/ 299 w 301"/>
                <a:gd name="T29" fmla="*/ 573 h 600"/>
                <a:gd name="T30" fmla="*/ 194 w 301"/>
                <a:gd name="T31" fmla="*/ 600 h 600"/>
                <a:gd name="T32" fmla="*/ 57 w 301"/>
                <a:gd name="T33" fmla="*/ 45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1" h="600">
                  <a:moveTo>
                    <a:pt x="57" y="458"/>
                  </a:moveTo>
                  <a:cubicBezTo>
                    <a:pt x="57" y="235"/>
                    <a:pt x="57" y="235"/>
                    <a:pt x="57" y="235"/>
                  </a:cubicBezTo>
                  <a:cubicBezTo>
                    <a:pt x="0" y="235"/>
                    <a:pt x="0" y="235"/>
                    <a:pt x="0" y="235"/>
                  </a:cubicBezTo>
                  <a:cubicBezTo>
                    <a:pt x="0" y="121"/>
                    <a:pt x="0" y="121"/>
                    <a:pt x="0" y="121"/>
                  </a:cubicBezTo>
                  <a:cubicBezTo>
                    <a:pt x="57" y="121"/>
                    <a:pt x="57" y="121"/>
                    <a:pt x="57" y="121"/>
                  </a:cubicBezTo>
                  <a:cubicBezTo>
                    <a:pt x="57" y="0"/>
                    <a:pt x="57" y="0"/>
                    <a:pt x="57" y="0"/>
                  </a:cubicBezTo>
                  <a:cubicBezTo>
                    <a:pt x="190" y="0"/>
                    <a:pt x="190" y="0"/>
                    <a:pt x="190" y="0"/>
                  </a:cubicBezTo>
                  <a:cubicBezTo>
                    <a:pt x="190" y="121"/>
                    <a:pt x="190" y="121"/>
                    <a:pt x="190" y="121"/>
                  </a:cubicBezTo>
                  <a:cubicBezTo>
                    <a:pt x="301" y="121"/>
                    <a:pt x="301" y="121"/>
                    <a:pt x="301" y="121"/>
                  </a:cubicBezTo>
                  <a:cubicBezTo>
                    <a:pt x="301" y="235"/>
                    <a:pt x="301" y="235"/>
                    <a:pt x="301" y="235"/>
                  </a:cubicBezTo>
                  <a:cubicBezTo>
                    <a:pt x="190" y="235"/>
                    <a:pt x="190" y="235"/>
                    <a:pt x="190" y="235"/>
                  </a:cubicBezTo>
                  <a:cubicBezTo>
                    <a:pt x="190" y="436"/>
                    <a:pt x="190" y="436"/>
                    <a:pt x="190" y="436"/>
                  </a:cubicBezTo>
                  <a:cubicBezTo>
                    <a:pt x="190" y="467"/>
                    <a:pt x="203" y="482"/>
                    <a:pt x="233" y="482"/>
                  </a:cubicBezTo>
                  <a:cubicBezTo>
                    <a:pt x="258" y="482"/>
                    <a:pt x="280" y="476"/>
                    <a:pt x="299" y="465"/>
                  </a:cubicBezTo>
                  <a:cubicBezTo>
                    <a:pt x="299" y="573"/>
                    <a:pt x="299" y="573"/>
                    <a:pt x="299" y="573"/>
                  </a:cubicBezTo>
                  <a:cubicBezTo>
                    <a:pt x="271" y="590"/>
                    <a:pt x="239" y="600"/>
                    <a:pt x="194" y="600"/>
                  </a:cubicBezTo>
                  <a:cubicBezTo>
                    <a:pt x="112" y="600"/>
                    <a:pt x="57" y="568"/>
                    <a:pt x="57" y="4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p:cNvSpPr>
            <p:nvPr userDrawn="1"/>
          </p:nvSpPr>
          <p:spPr bwMode="auto">
            <a:xfrm>
              <a:off x="1708151" y="2649538"/>
              <a:ext cx="1382713" cy="2063750"/>
            </a:xfrm>
            <a:custGeom>
              <a:avLst/>
              <a:gdLst>
                <a:gd name="T0" fmla="*/ 0 w 432"/>
                <a:gd name="T1" fmla="*/ 0 h 642"/>
                <a:gd name="T2" fmla="*/ 134 w 432"/>
                <a:gd name="T3" fmla="*/ 0 h 642"/>
                <a:gd name="T4" fmla="*/ 134 w 432"/>
                <a:gd name="T5" fmla="*/ 237 h 642"/>
                <a:gd name="T6" fmla="*/ 272 w 432"/>
                <a:gd name="T7" fmla="*/ 162 h 642"/>
                <a:gd name="T8" fmla="*/ 432 w 432"/>
                <a:gd name="T9" fmla="*/ 337 h 642"/>
                <a:gd name="T10" fmla="*/ 432 w 432"/>
                <a:gd name="T11" fmla="*/ 642 h 642"/>
                <a:gd name="T12" fmla="*/ 298 w 432"/>
                <a:gd name="T13" fmla="*/ 642 h 642"/>
                <a:gd name="T14" fmla="*/ 298 w 432"/>
                <a:gd name="T15" fmla="*/ 379 h 642"/>
                <a:gd name="T16" fmla="*/ 218 w 432"/>
                <a:gd name="T17" fmla="*/ 283 h 642"/>
                <a:gd name="T18" fmla="*/ 134 w 432"/>
                <a:gd name="T19" fmla="*/ 379 h 642"/>
                <a:gd name="T20" fmla="*/ 134 w 432"/>
                <a:gd name="T21" fmla="*/ 642 h 642"/>
                <a:gd name="T22" fmla="*/ 0 w 432"/>
                <a:gd name="T23" fmla="*/ 642 h 642"/>
                <a:gd name="T24" fmla="*/ 0 w 432"/>
                <a:gd name="T25"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642">
                  <a:moveTo>
                    <a:pt x="0" y="0"/>
                  </a:moveTo>
                  <a:cubicBezTo>
                    <a:pt x="134" y="0"/>
                    <a:pt x="134" y="0"/>
                    <a:pt x="134" y="0"/>
                  </a:cubicBezTo>
                  <a:cubicBezTo>
                    <a:pt x="134" y="237"/>
                    <a:pt x="134" y="237"/>
                    <a:pt x="134" y="237"/>
                  </a:cubicBezTo>
                  <a:cubicBezTo>
                    <a:pt x="165" y="198"/>
                    <a:pt x="204" y="162"/>
                    <a:pt x="272" y="162"/>
                  </a:cubicBezTo>
                  <a:cubicBezTo>
                    <a:pt x="373" y="162"/>
                    <a:pt x="432" y="229"/>
                    <a:pt x="432" y="337"/>
                  </a:cubicBezTo>
                  <a:cubicBezTo>
                    <a:pt x="432" y="642"/>
                    <a:pt x="432" y="642"/>
                    <a:pt x="432" y="642"/>
                  </a:cubicBezTo>
                  <a:cubicBezTo>
                    <a:pt x="298" y="642"/>
                    <a:pt x="298" y="642"/>
                    <a:pt x="298" y="642"/>
                  </a:cubicBezTo>
                  <a:cubicBezTo>
                    <a:pt x="298" y="379"/>
                    <a:pt x="298" y="379"/>
                    <a:pt x="298" y="379"/>
                  </a:cubicBezTo>
                  <a:cubicBezTo>
                    <a:pt x="298" y="316"/>
                    <a:pt x="269" y="283"/>
                    <a:pt x="218" y="283"/>
                  </a:cubicBezTo>
                  <a:cubicBezTo>
                    <a:pt x="166" y="283"/>
                    <a:pt x="134" y="316"/>
                    <a:pt x="134" y="379"/>
                  </a:cubicBezTo>
                  <a:cubicBezTo>
                    <a:pt x="134" y="642"/>
                    <a:pt x="134" y="642"/>
                    <a:pt x="134" y="642"/>
                  </a:cubicBezTo>
                  <a:cubicBezTo>
                    <a:pt x="0" y="642"/>
                    <a:pt x="0" y="642"/>
                    <a:pt x="0" y="6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3261304" y="3179763"/>
              <a:ext cx="1390650" cy="1562100"/>
            </a:xfrm>
            <a:custGeom>
              <a:avLst/>
              <a:gdLst>
                <a:gd name="T0" fmla="*/ 0 w 434"/>
                <a:gd name="T1" fmla="*/ 342 h 486"/>
                <a:gd name="T2" fmla="*/ 0 w 434"/>
                <a:gd name="T3" fmla="*/ 340 h 486"/>
                <a:gd name="T4" fmla="*/ 190 w 434"/>
                <a:gd name="T5" fmla="*/ 189 h 486"/>
                <a:gd name="T6" fmla="*/ 305 w 434"/>
                <a:gd name="T7" fmla="*/ 209 h 486"/>
                <a:gd name="T8" fmla="*/ 305 w 434"/>
                <a:gd name="T9" fmla="*/ 201 h 486"/>
                <a:gd name="T10" fmla="*/ 204 w 434"/>
                <a:gd name="T11" fmla="*/ 115 h 486"/>
                <a:gd name="T12" fmla="*/ 74 w 434"/>
                <a:gd name="T13" fmla="*/ 140 h 486"/>
                <a:gd name="T14" fmla="*/ 40 w 434"/>
                <a:gd name="T15" fmla="*/ 38 h 486"/>
                <a:gd name="T16" fmla="*/ 223 w 434"/>
                <a:gd name="T17" fmla="*/ 0 h 486"/>
                <a:gd name="T18" fmla="*/ 383 w 434"/>
                <a:gd name="T19" fmla="*/ 53 h 486"/>
                <a:gd name="T20" fmla="*/ 434 w 434"/>
                <a:gd name="T21" fmla="*/ 204 h 486"/>
                <a:gd name="T22" fmla="*/ 434 w 434"/>
                <a:gd name="T23" fmla="*/ 477 h 486"/>
                <a:gd name="T24" fmla="*/ 304 w 434"/>
                <a:gd name="T25" fmla="*/ 477 h 486"/>
                <a:gd name="T26" fmla="*/ 304 w 434"/>
                <a:gd name="T27" fmla="*/ 426 h 486"/>
                <a:gd name="T28" fmla="*/ 162 w 434"/>
                <a:gd name="T29" fmla="*/ 486 h 486"/>
                <a:gd name="T30" fmla="*/ 0 w 434"/>
                <a:gd name="T31" fmla="*/ 342 h 486"/>
                <a:gd name="T32" fmla="*/ 307 w 434"/>
                <a:gd name="T33" fmla="*/ 311 h 486"/>
                <a:gd name="T34" fmla="*/ 307 w 434"/>
                <a:gd name="T35" fmla="*/ 287 h 486"/>
                <a:gd name="T36" fmla="*/ 222 w 434"/>
                <a:gd name="T37" fmla="*/ 270 h 486"/>
                <a:gd name="T38" fmla="*/ 129 w 434"/>
                <a:gd name="T39" fmla="*/ 335 h 486"/>
                <a:gd name="T40" fmla="*/ 129 w 434"/>
                <a:gd name="T41" fmla="*/ 336 h 486"/>
                <a:gd name="T42" fmla="*/ 202 w 434"/>
                <a:gd name="T43" fmla="*/ 394 h 486"/>
                <a:gd name="T44" fmla="*/ 307 w 434"/>
                <a:gd name="T45" fmla="*/ 31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4" h="486">
                  <a:moveTo>
                    <a:pt x="0" y="342"/>
                  </a:moveTo>
                  <a:cubicBezTo>
                    <a:pt x="0" y="340"/>
                    <a:pt x="0" y="340"/>
                    <a:pt x="0" y="340"/>
                  </a:cubicBezTo>
                  <a:cubicBezTo>
                    <a:pt x="0" y="237"/>
                    <a:pt x="78" y="189"/>
                    <a:pt x="190" y="189"/>
                  </a:cubicBezTo>
                  <a:cubicBezTo>
                    <a:pt x="237" y="189"/>
                    <a:pt x="272" y="197"/>
                    <a:pt x="305" y="209"/>
                  </a:cubicBezTo>
                  <a:cubicBezTo>
                    <a:pt x="305" y="201"/>
                    <a:pt x="305" y="201"/>
                    <a:pt x="305" y="201"/>
                  </a:cubicBezTo>
                  <a:cubicBezTo>
                    <a:pt x="305" y="145"/>
                    <a:pt x="271" y="115"/>
                    <a:pt x="204" y="115"/>
                  </a:cubicBezTo>
                  <a:cubicBezTo>
                    <a:pt x="153" y="115"/>
                    <a:pt x="117" y="124"/>
                    <a:pt x="74" y="140"/>
                  </a:cubicBezTo>
                  <a:cubicBezTo>
                    <a:pt x="40" y="38"/>
                    <a:pt x="40" y="38"/>
                    <a:pt x="40" y="38"/>
                  </a:cubicBezTo>
                  <a:cubicBezTo>
                    <a:pt x="92" y="15"/>
                    <a:pt x="143" y="0"/>
                    <a:pt x="223" y="0"/>
                  </a:cubicBezTo>
                  <a:cubicBezTo>
                    <a:pt x="296" y="0"/>
                    <a:pt x="349" y="20"/>
                    <a:pt x="383" y="53"/>
                  </a:cubicBezTo>
                  <a:cubicBezTo>
                    <a:pt x="418" y="88"/>
                    <a:pt x="434" y="140"/>
                    <a:pt x="434" y="204"/>
                  </a:cubicBezTo>
                  <a:cubicBezTo>
                    <a:pt x="434" y="477"/>
                    <a:pt x="434" y="477"/>
                    <a:pt x="434" y="477"/>
                  </a:cubicBezTo>
                  <a:cubicBezTo>
                    <a:pt x="304" y="477"/>
                    <a:pt x="304" y="477"/>
                    <a:pt x="304" y="477"/>
                  </a:cubicBezTo>
                  <a:cubicBezTo>
                    <a:pt x="304" y="426"/>
                    <a:pt x="304" y="426"/>
                    <a:pt x="304" y="426"/>
                  </a:cubicBezTo>
                  <a:cubicBezTo>
                    <a:pt x="272" y="462"/>
                    <a:pt x="227" y="486"/>
                    <a:pt x="162" y="486"/>
                  </a:cubicBezTo>
                  <a:cubicBezTo>
                    <a:pt x="73" y="486"/>
                    <a:pt x="0" y="435"/>
                    <a:pt x="0" y="342"/>
                  </a:cubicBezTo>
                  <a:close/>
                  <a:moveTo>
                    <a:pt x="307" y="311"/>
                  </a:moveTo>
                  <a:cubicBezTo>
                    <a:pt x="307" y="287"/>
                    <a:pt x="307" y="287"/>
                    <a:pt x="307" y="287"/>
                  </a:cubicBezTo>
                  <a:cubicBezTo>
                    <a:pt x="284" y="277"/>
                    <a:pt x="254" y="270"/>
                    <a:pt x="222" y="270"/>
                  </a:cubicBezTo>
                  <a:cubicBezTo>
                    <a:pt x="164" y="270"/>
                    <a:pt x="129" y="292"/>
                    <a:pt x="129" y="335"/>
                  </a:cubicBezTo>
                  <a:cubicBezTo>
                    <a:pt x="129" y="336"/>
                    <a:pt x="129" y="336"/>
                    <a:pt x="129" y="336"/>
                  </a:cubicBezTo>
                  <a:cubicBezTo>
                    <a:pt x="129" y="372"/>
                    <a:pt x="159" y="394"/>
                    <a:pt x="202" y="394"/>
                  </a:cubicBezTo>
                  <a:cubicBezTo>
                    <a:pt x="265" y="394"/>
                    <a:pt x="307" y="359"/>
                    <a:pt x="307" y="3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4859916" y="3170238"/>
              <a:ext cx="1384300" cy="1543050"/>
            </a:xfrm>
            <a:custGeom>
              <a:avLst/>
              <a:gdLst>
                <a:gd name="T0" fmla="*/ 0 w 432"/>
                <a:gd name="T1" fmla="*/ 9 h 480"/>
                <a:gd name="T2" fmla="*/ 133 w 432"/>
                <a:gd name="T3" fmla="*/ 9 h 480"/>
                <a:gd name="T4" fmla="*/ 133 w 432"/>
                <a:gd name="T5" fmla="*/ 75 h 480"/>
                <a:gd name="T6" fmla="*/ 272 w 432"/>
                <a:gd name="T7" fmla="*/ 0 h 480"/>
                <a:gd name="T8" fmla="*/ 432 w 432"/>
                <a:gd name="T9" fmla="*/ 175 h 480"/>
                <a:gd name="T10" fmla="*/ 432 w 432"/>
                <a:gd name="T11" fmla="*/ 480 h 480"/>
                <a:gd name="T12" fmla="*/ 298 w 432"/>
                <a:gd name="T13" fmla="*/ 480 h 480"/>
                <a:gd name="T14" fmla="*/ 298 w 432"/>
                <a:gd name="T15" fmla="*/ 217 h 480"/>
                <a:gd name="T16" fmla="*/ 217 w 432"/>
                <a:gd name="T17" fmla="*/ 121 h 480"/>
                <a:gd name="T18" fmla="*/ 133 w 432"/>
                <a:gd name="T19" fmla="*/ 217 h 480"/>
                <a:gd name="T20" fmla="*/ 133 w 432"/>
                <a:gd name="T21" fmla="*/ 480 h 480"/>
                <a:gd name="T22" fmla="*/ 0 w 432"/>
                <a:gd name="T23" fmla="*/ 480 h 480"/>
                <a:gd name="T24" fmla="*/ 0 w 432"/>
                <a:gd name="T25" fmla="*/ 9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480">
                  <a:moveTo>
                    <a:pt x="0" y="9"/>
                  </a:moveTo>
                  <a:cubicBezTo>
                    <a:pt x="133" y="9"/>
                    <a:pt x="133" y="9"/>
                    <a:pt x="133" y="9"/>
                  </a:cubicBezTo>
                  <a:cubicBezTo>
                    <a:pt x="133" y="75"/>
                    <a:pt x="133" y="75"/>
                    <a:pt x="133" y="75"/>
                  </a:cubicBezTo>
                  <a:cubicBezTo>
                    <a:pt x="164" y="36"/>
                    <a:pt x="204" y="0"/>
                    <a:pt x="272" y="0"/>
                  </a:cubicBezTo>
                  <a:cubicBezTo>
                    <a:pt x="373" y="0"/>
                    <a:pt x="432" y="67"/>
                    <a:pt x="432" y="175"/>
                  </a:cubicBezTo>
                  <a:cubicBezTo>
                    <a:pt x="432" y="480"/>
                    <a:pt x="432" y="480"/>
                    <a:pt x="432" y="480"/>
                  </a:cubicBezTo>
                  <a:cubicBezTo>
                    <a:pt x="298" y="480"/>
                    <a:pt x="298" y="480"/>
                    <a:pt x="298" y="480"/>
                  </a:cubicBezTo>
                  <a:cubicBezTo>
                    <a:pt x="298" y="217"/>
                    <a:pt x="298" y="217"/>
                    <a:pt x="298" y="217"/>
                  </a:cubicBezTo>
                  <a:cubicBezTo>
                    <a:pt x="298" y="154"/>
                    <a:pt x="268" y="121"/>
                    <a:pt x="217" y="121"/>
                  </a:cubicBezTo>
                  <a:cubicBezTo>
                    <a:pt x="166" y="121"/>
                    <a:pt x="133" y="154"/>
                    <a:pt x="133" y="217"/>
                  </a:cubicBezTo>
                  <a:cubicBezTo>
                    <a:pt x="133" y="480"/>
                    <a:pt x="133" y="480"/>
                    <a:pt x="133" y="480"/>
                  </a:cubicBezTo>
                  <a:cubicBezTo>
                    <a:pt x="0" y="480"/>
                    <a:pt x="0" y="480"/>
                    <a:pt x="0" y="480"/>
                  </a:cubicBez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auto">
            <a:xfrm>
              <a:off x="6436593" y="2649538"/>
              <a:ext cx="1460500" cy="2063750"/>
            </a:xfrm>
            <a:custGeom>
              <a:avLst/>
              <a:gdLst>
                <a:gd name="T0" fmla="*/ 0 w 920"/>
                <a:gd name="T1" fmla="*/ 0 h 1300"/>
                <a:gd name="T2" fmla="*/ 270 w 920"/>
                <a:gd name="T3" fmla="*/ 0 h 1300"/>
                <a:gd name="T4" fmla="*/ 270 w 920"/>
                <a:gd name="T5" fmla="*/ 692 h 1300"/>
                <a:gd name="T6" fmla="*/ 585 w 920"/>
                <a:gd name="T7" fmla="*/ 346 h 1300"/>
                <a:gd name="T8" fmla="*/ 908 w 920"/>
                <a:gd name="T9" fmla="*/ 346 h 1300"/>
                <a:gd name="T10" fmla="*/ 547 w 920"/>
                <a:gd name="T11" fmla="*/ 721 h 1300"/>
                <a:gd name="T12" fmla="*/ 920 w 920"/>
                <a:gd name="T13" fmla="*/ 1300 h 1300"/>
                <a:gd name="T14" fmla="*/ 609 w 920"/>
                <a:gd name="T15" fmla="*/ 1300 h 1300"/>
                <a:gd name="T16" fmla="*/ 365 w 920"/>
                <a:gd name="T17" fmla="*/ 909 h 1300"/>
                <a:gd name="T18" fmla="*/ 270 w 920"/>
                <a:gd name="T19" fmla="*/ 1010 h 1300"/>
                <a:gd name="T20" fmla="*/ 270 w 920"/>
                <a:gd name="T21" fmla="*/ 1300 h 1300"/>
                <a:gd name="T22" fmla="*/ 0 w 920"/>
                <a:gd name="T23" fmla="*/ 1300 h 1300"/>
                <a:gd name="T24" fmla="*/ 0 w 920"/>
                <a:gd name="T25" fmla="*/ 0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0" h="1300">
                  <a:moveTo>
                    <a:pt x="0" y="0"/>
                  </a:moveTo>
                  <a:lnTo>
                    <a:pt x="270" y="0"/>
                  </a:lnTo>
                  <a:lnTo>
                    <a:pt x="270" y="692"/>
                  </a:lnTo>
                  <a:lnTo>
                    <a:pt x="585" y="346"/>
                  </a:lnTo>
                  <a:lnTo>
                    <a:pt x="908" y="346"/>
                  </a:lnTo>
                  <a:lnTo>
                    <a:pt x="547" y="721"/>
                  </a:lnTo>
                  <a:lnTo>
                    <a:pt x="920" y="1300"/>
                  </a:lnTo>
                  <a:lnTo>
                    <a:pt x="609" y="1300"/>
                  </a:lnTo>
                  <a:lnTo>
                    <a:pt x="365" y="909"/>
                  </a:lnTo>
                  <a:lnTo>
                    <a:pt x="270" y="1010"/>
                  </a:lnTo>
                  <a:lnTo>
                    <a:pt x="270" y="1300"/>
                  </a:lnTo>
                  <a:lnTo>
                    <a:pt x="0" y="130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userDrawn="1"/>
          </p:nvSpPr>
          <p:spPr bwMode="auto">
            <a:xfrm>
              <a:off x="7919896" y="3173413"/>
              <a:ext cx="1227138" cy="1568450"/>
            </a:xfrm>
            <a:custGeom>
              <a:avLst/>
              <a:gdLst>
                <a:gd name="T0" fmla="*/ 0 w 383"/>
                <a:gd name="T1" fmla="*/ 417 h 488"/>
                <a:gd name="T2" fmla="*/ 57 w 383"/>
                <a:gd name="T3" fmla="*/ 329 h 488"/>
                <a:gd name="T4" fmla="*/ 206 w 383"/>
                <a:gd name="T5" fmla="*/ 385 h 488"/>
                <a:gd name="T6" fmla="*/ 262 w 383"/>
                <a:gd name="T7" fmla="*/ 350 h 488"/>
                <a:gd name="T8" fmla="*/ 262 w 383"/>
                <a:gd name="T9" fmla="*/ 348 h 488"/>
                <a:gd name="T10" fmla="*/ 165 w 383"/>
                <a:gd name="T11" fmla="*/ 294 h 488"/>
                <a:gd name="T12" fmla="*/ 24 w 383"/>
                <a:gd name="T13" fmla="*/ 152 h 488"/>
                <a:gd name="T14" fmla="*/ 24 w 383"/>
                <a:gd name="T15" fmla="*/ 150 h 488"/>
                <a:gd name="T16" fmla="*/ 196 w 383"/>
                <a:gd name="T17" fmla="*/ 0 h 488"/>
                <a:gd name="T18" fmla="*/ 372 w 383"/>
                <a:gd name="T19" fmla="*/ 55 h 488"/>
                <a:gd name="T20" fmla="*/ 321 w 383"/>
                <a:gd name="T21" fmla="*/ 147 h 488"/>
                <a:gd name="T22" fmla="*/ 194 w 383"/>
                <a:gd name="T23" fmla="*/ 103 h 488"/>
                <a:gd name="T24" fmla="*/ 144 w 383"/>
                <a:gd name="T25" fmla="*/ 136 h 488"/>
                <a:gd name="T26" fmla="*/ 144 w 383"/>
                <a:gd name="T27" fmla="*/ 138 h 488"/>
                <a:gd name="T28" fmla="*/ 240 w 383"/>
                <a:gd name="T29" fmla="*/ 194 h 488"/>
                <a:gd name="T30" fmla="*/ 383 w 383"/>
                <a:gd name="T31" fmla="*/ 334 h 488"/>
                <a:gd name="T32" fmla="*/ 383 w 383"/>
                <a:gd name="T33" fmla="*/ 336 h 488"/>
                <a:gd name="T34" fmla="*/ 203 w 383"/>
                <a:gd name="T35" fmla="*/ 488 h 488"/>
                <a:gd name="T36" fmla="*/ 0 w 383"/>
                <a:gd name="T37" fmla="*/ 41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3" h="488">
                  <a:moveTo>
                    <a:pt x="0" y="417"/>
                  </a:moveTo>
                  <a:cubicBezTo>
                    <a:pt x="57" y="329"/>
                    <a:pt x="57" y="329"/>
                    <a:pt x="57" y="329"/>
                  </a:cubicBezTo>
                  <a:cubicBezTo>
                    <a:pt x="108" y="366"/>
                    <a:pt x="162" y="385"/>
                    <a:pt x="206" y="385"/>
                  </a:cubicBezTo>
                  <a:cubicBezTo>
                    <a:pt x="245" y="385"/>
                    <a:pt x="262" y="371"/>
                    <a:pt x="262" y="350"/>
                  </a:cubicBezTo>
                  <a:cubicBezTo>
                    <a:pt x="262" y="348"/>
                    <a:pt x="262" y="348"/>
                    <a:pt x="262" y="348"/>
                  </a:cubicBezTo>
                  <a:cubicBezTo>
                    <a:pt x="262" y="319"/>
                    <a:pt x="217" y="309"/>
                    <a:pt x="165" y="294"/>
                  </a:cubicBezTo>
                  <a:cubicBezTo>
                    <a:pt x="99" y="274"/>
                    <a:pt x="24" y="243"/>
                    <a:pt x="24" y="152"/>
                  </a:cubicBezTo>
                  <a:cubicBezTo>
                    <a:pt x="24" y="150"/>
                    <a:pt x="24" y="150"/>
                    <a:pt x="24" y="150"/>
                  </a:cubicBezTo>
                  <a:cubicBezTo>
                    <a:pt x="24" y="54"/>
                    <a:pt x="101" y="0"/>
                    <a:pt x="196" y="0"/>
                  </a:cubicBezTo>
                  <a:cubicBezTo>
                    <a:pt x="256" y="0"/>
                    <a:pt x="321" y="21"/>
                    <a:pt x="372" y="55"/>
                  </a:cubicBezTo>
                  <a:cubicBezTo>
                    <a:pt x="321" y="147"/>
                    <a:pt x="321" y="147"/>
                    <a:pt x="321" y="147"/>
                  </a:cubicBezTo>
                  <a:cubicBezTo>
                    <a:pt x="275" y="120"/>
                    <a:pt x="228" y="103"/>
                    <a:pt x="194" y="103"/>
                  </a:cubicBezTo>
                  <a:cubicBezTo>
                    <a:pt x="161" y="103"/>
                    <a:pt x="144" y="118"/>
                    <a:pt x="144" y="136"/>
                  </a:cubicBezTo>
                  <a:cubicBezTo>
                    <a:pt x="144" y="138"/>
                    <a:pt x="144" y="138"/>
                    <a:pt x="144" y="138"/>
                  </a:cubicBezTo>
                  <a:cubicBezTo>
                    <a:pt x="144" y="164"/>
                    <a:pt x="189" y="176"/>
                    <a:pt x="240" y="194"/>
                  </a:cubicBezTo>
                  <a:cubicBezTo>
                    <a:pt x="306" y="216"/>
                    <a:pt x="383" y="248"/>
                    <a:pt x="383" y="334"/>
                  </a:cubicBezTo>
                  <a:cubicBezTo>
                    <a:pt x="383" y="336"/>
                    <a:pt x="383" y="336"/>
                    <a:pt x="383" y="336"/>
                  </a:cubicBezTo>
                  <a:cubicBezTo>
                    <a:pt x="383" y="440"/>
                    <a:pt x="305" y="488"/>
                    <a:pt x="203" y="488"/>
                  </a:cubicBezTo>
                  <a:cubicBezTo>
                    <a:pt x="137" y="488"/>
                    <a:pt x="63" y="466"/>
                    <a:pt x="0" y="4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Oval 11"/>
            <p:cNvSpPr>
              <a:spLocks noChangeArrowheads="1"/>
            </p:cNvSpPr>
            <p:nvPr userDrawn="1"/>
          </p:nvSpPr>
          <p:spPr bwMode="auto">
            <a:xfrm>
              <a:off x="9282260" y="4167188"/>
              <a:ext cx="544513" cy="546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21">
            <a:extLst>
              <a:ext uri="{FF2B5EF4-FFF2-40B4-BE49-F238E27FC236}">
                <a16:creationId xmlns:a16="http://schemas.microsoft.com/office/drawing/2014/main" id="{D217900D-5033-4638-8DF2-07DE57B5B97E}"/>
              </a:ext>
            </a:extLst>
          </p:cNvPr>
          <p:cNvGrpSpPr/>
          <p:nvPr userDrawn="1"/>
        </p:nvGrpSpPr>
        <p:grpSpPr>
          <a:xfrm>
            <a:off x="7045325" y="1676401"/>
            <a:ext cx="5145087" cy="3505200"/>
            <a:chOff x="7045325" y="1676401"/>
            <a:chExt cx="5145087" cy="3505200"/>
          </a:xfrm>
        </p:grpSpPr>
        <p:sp>
          <p:nvSpPr>
            <p:cNvPr id="12" name="Freeform 5">
              <a:extLst>
                <a:ext uri="{FF2B5EF4-FFF2-40B4-BE49-F238E27FC236}">
                  <a16:creationId xmlns:a16="http://schemas.microsoft.com/office/drawing/2014/main" id="{42A022AC-236A-4C47-9960-6BBBDE197CD4}"/>
                </a:ext>
              </a:extLst>
            </p:cNvPr>
            <p:cNvSpPr>
              <a:spLocks noEditPoints="1"/>
            </p:cNvSpPr>
            <p:nvPr userDrawn="1"/>
          </p:nvSpPr>
          <p:spPr bwMode="auto">
            <a:xfrm>
              <a:off x="7045325" y="1676401"/>
              <a:ext cx="5145087" cy="3505200"/>
            </a:xfrm>
            <a:custGeom>
              <a:avLst/>
              <a:gdLst>
                <a:gd name="T0" fmla="*/ 717 w 2697"/>
                <a:gd name="T1" fmla="*/ 241 h 1832"/>
                <a:gd name="T2" fmla="*/ 698 w 2697"/>
                <a:gd name="T3" fmla="*/ 358 h 1832"/>
                <a:gd name="T4" fmla="*/ 755 w 2697"/>
                <a:gd name="T5" fmla="*/ 353 h 1832"/>
                <a:gd name="T6" fmla="*/ 952 w 2697"/>
                <a:gd name="T7" fmla="*/ 431 h 1832"/>
                <a:gd name="T8" fmla="*/ 1077 w 2697"/>
                <a:gd name="T9" fmla="*/ 299 h 1832"/>
                <a:gd name="T10" fmla="*/ 769 w 2697"/>
                <a:gd name="T11" fmla="*/ 229 h 1832"/>
                <a:gd name="T12" fmla="*/ 1219 w 2697"/>
                <a:gd name="T13" fmla="*/ 431 h 1832"/>
                <a:gd name="T14" fmla="*/ 1120 w 2697"/>
                <a:gd name="T15" fmla="*/ 287 h 1832"/>
                <a:gd name="T16" fmla="*/ 1089 w 2697"/>
                <a:gd name="T17" fmla="*/ 373 h 1832"/>
                <a:gd name="T18" fmla="*/ 1175 w 2697"/>
                <a:gd name="T19" fmla="*/ 395 h 1832"/>
                <a:gd name="T20" fmla="*/ 1412 w 2697"/>
                <a:gd name="T21" fmla="*/ 225 h 1832"/>
                <a:gd name="T22" fmla="*/ 1348 w 2697"/>
                <a:gd name="T23" fmla="*/ 356 h 1832"/>
                <a:gd name="T24" fmla="*/ 1505 w 2697"/>
                <a:gd name="T25" fmla="*/ 364 h 1832"/>
                <a:gd name="T26" fmla="*/ 1448 w 2697"/>
                <a:gd name="T27" fmla="*/ 177 h 1832"/>
                <a:gd name="T28" fmla="*/ 1666 w 2697"/>
                <a:gd name="T29" fmla="*/ 435 h 1832"/>
                <a:gd name="T30" fmla="*/ 1758 w 2697"/>
                <a:gd name="T31" fmla="*/ 335 h 1832"/>
                <a:gd name="T32" fmla="*/ 1703 w 2697"/>
                <a:gd name="T33" fmla="*/ 314 h 1832"/>
                <a:gd name="T34" fmla="*/ 1892 w 2697"/>
                <a:gd name="T35" fmla="*/ 225 h 1832"/>
                <a:gd name="T36" fmla="*/ 1828 w 2697"/>
                <a:gd name="T37" fmla="*/ 356 h 1832"/>
                <a:gd name="T38" fmla="*/ 24 w 2697"/>
                <a:gd name="T39" fmla="*/ 634 h 1832"/>
                <a:gd name="T40" fmla="*/ 81 w 2697"/>
                <a:gd name="T41" fmla="*/ 720 h 1832"/>
                <a:gd name="T42" fmla="*/ 237 w 2697"/>
                <a:gd name="T43" fmla="*/ 581 h 1832"/>
                <a:gd name="T44" fmla="*/ 243 w 2697"/>
                <a:gd name="T45" fmla="*/ 745 h 1832"/>
                <a:gd name="T46" fmla="*/ 237 w 2697"/>
                <a:gd name="T47" fmla="*/ 627 h 1832"/>
                <a:gd name="T48" fmla="*/ 450 w 2697"/>
                <a:gd name="T49" fmla="*/ 631 h 1832"/>
                <a:gd name="T50" fmla="*/ 449 w 2697"/>
                <a:gd name="T51" fmla="*/ 791 h 1832"/>
                <a:gd name="T52" fmla="*/ 598 w 2697"/>
                <a:gd name="T53" fmla="*/ 512 h 1832"/>
                <a:gd name="T54" fmla="*/ 669 w 2697"/>
                <a:gd name="T55" fmla="*/ 674 h 1832"/>
                <a:gd name="T56" fmla="*/ 798 w 2697"/>
                <a:gd name="T57" fmla="*/ 614 h 1832"/>
                <a:gd name="T58" fmla="*/ 833 w 2697"/>
                <a:gd name="T59" fmla="*/ 633 h 1832"/>
                <a:gd name="T60" fmla="*/ 1155 w 2697"/>
                <a:gd name="T61" fmla="*/ 686 h 1832"/>
                <a:gd name="T62" fmla="*/ 1155 w 2697"/>
                <a:gd name="T63" fmla="*/ 686 h 1832"/>
                <a:gd name="T64" fmla="*/ 1047 w 2697"/>
                <a:gd name="T65" fmla="*/ 742 h 1832"/>
                <a:gd name="T66" fmla="*/ 1167 w 2697"/>
                <a:gd name="T67" fmla="*/ 787 h 1832"/>
                <a:gd name="T68" fmla="*/ 1453 w 2697"/>
                <a:gd name="T69" fmla="*/ 686 h 1832"/>
                <a:gd name="T70" fmla="*/ 1344 w 2697"/>
                <a:gd name="T71" fmla="*/ 631 h 1832"/>
                <a:gd name="T72" fmla="*/ 1562 w 2697"/>
                <a:gd name="T73" fmla="*/ 848 h 1832"/>
                <a:gd name="T74" fmla="*/ 1552 w 2697"/>
                <a:gd name="T75" fmla="*/ 581 h 1832"/>
                <a:gd name="T76" fmla="*/ 1560 w 2697"/>
                <a:gd name="T77" fmla="*/ 802 h 1832"/>
                <a:gd name="T78" fmla="*/ 1618 w 2697"/>
                <a:gd name="T79" fmla="*/ 676 h 1832"/>
                <a:gd name="T80" fmla="*/ 1743 w 2697"/>
                <a:gd name="T81" fmla="*/ 801 h 1832"/>
                <a:gd name="T82" fmla="*/ 1834 w 2697"/>
                <a:gd name="T83" fmla="*/ 585 h 1832"/>
                <a:gd name="T84" fmla="*/ 1101 w 2697"/>
                <a:gd name="T85" fmla="*/ 940 h 1832"/>
                <a:gd name="T86" fmla="*/ 974 w 2697"/>
                <a:gd name="T87" fmla="*/ 965 h 1832"/>
                <a:gd name="T88" fmla="*/ 1101 w 2697"/>
                <a:gd name="T89" fmla="*/ 1012 h 1832"/>
                <a:gd name="T90" fmla="*/ 1318 w 2697"/>
                <a:gd name="T91" fmla="*/ 1064 h 1832"/>
                <a:gd name="T92" fmla="*/ 1156 w 2697"/>
                <a:gd name="T93" fmla="*/ 1063 h 1832"/>
                <a:gd name="T94" fmla="*/ 1332 w 2697"/>
                <a:gd name="T95" fmla="*/ 963 h 1832"/>
                <a:gd name="T96" fmla="*/ 1453 w 2697"/>
                <a:gd name="T97" fmla="*/ 959 h 1832"/>
                <a:gd name="T98" fmla="*/ 1657 w 2697"/>
                <a:gd name="T99" fmla="*/ 1046 h 1832"/>
                <a:gd name="T100" fmla="*/ 1657 w 2697"/>
                <a:gd name="T101" fmla="*/ 1143 h 1832"/>
                <a:gd name="T102" fmla="*/ 1658 w 2697"/>
                <a:gd name="T103" fmla="*/ 1094 h 1832"/>
                <a:gd name="T104" fmla="*/ 1658 w 2697"/>
                <a:gd name="T105" fmla="*/ 1094 h 1832"/>
                <a:gd name="T106" fmla="*/ 1817 w 2697"/>
                <a:gd name="T107" fmla="*/ 1165 h 1832"/>
                <a:gd name="T108" fmla="*/ 2086 w 2697"/>
                <a:gd name="T109" fmla="*/ 1832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97" h="1832">
                  <a:moveTo>
                    <a:pt x="755" y="352"/>
                  </a:moveTo>
                  <a:cubicBezTo>
                    <a:pt x="755" y="306"/>
                    <a:pt x="725" y="287"/>
                    <a:pt x="672" y="273"/>
                  </a:cubicBezTo>
                  <a:cubicBezTo>
                    <a:pt x="626" y="261"/>
                    <a:pt x="615" y="256"/>
                    <a:pt x="615" y="238"/>
                  </a:cubicBezTo>
                  <a:cubicBezTo>
                    <a:pt x="615" y="238"/>
                    <a:pt x="615" y="238"/>
                    <a:pt x="615" y="238"/>
                  </a:cubicBezTo>
                  <a:cubicBezTo>
                    <a:pt x="615" y="225"/>
                    <a:pt x="626" y="215"/>
                    <a:pt x="649" y="215"/>
                  </a:cubicBezTo>
                  <a:cubicBezTo>
                    <a:pt x="671" y="215"/>
                    <a:pt x="694" y="224"/>
                    <a:pt x="717" y="241"/>
                  </a:cubicBezTo>
                  <a:cubicBezTo>
                    <a:pt x="747" y="197"/>
                    <a:pt x="747" y="197"/>
                    <a:pt x="747" y="197"/>
                  </a:cubicBezTo>
                  <a:cubicBezTo>
                    <a:pt x="720" y="175"/>
                    <a:pt x="688" y="163"/>
                    <a:pt x="649" y="163"/>
                  </a:cubicBezTo>
                  <a:cubicBezTo>
                    <a:pt x="595" y="163"/>
                    <a:pt x="557" y="195"/>
                    <a:pt x="557" y="243"/>
                  </a:cubicBezTo>
                  <a:cubicBezTo>
                    <a:pt x="557" y="244"/>
                    <a:pt x="557" y="244"/>
                    <a:pt x="557" y="244"/>
                  </a:cubicBezTo>
                  <a:cubicBezTo>
                    <a:pt x="557" y="296"/>
                    <a:pt x="591" y="311"/>
                    <a:pt x="644" y="324"/>
                  </a:cubicBezTo>
                  <a:cubicBezTo>
                    <a:pt x="688" y="335"/>
                    <a:pt x="698" y="343"/>
                    <a:pt x="698" y="358"/>
                  </a:cubicBezTo>
                  <a:cubicBezTo>
                    <a:pt x="698" y="358"/>
                    <a:pt x="698" y="358"/>
                    <a:pt x="698" y="358"/>
                  </a:cubicBezTo>
                  <a:cubicBezTo>
                    <a:pt x="698" y="374"/>
                    <a:pt x="683" y="383"/>
                    <a:pt x="659" y="383"/>
                  </a:cubicBezTo>
                  <a:cubicBezTo>
                    <a:pt x="629" y="383"/>
                    <a:pt x="605" y="371"/>
                    <a:pt x="581" y="351"/>
                  </a:cubicBezTo>
                  <a:cubicBezTo>
                    <a:pt x="547" y="392"/>
                    <a:pt x="547" y="392"/>
                    <a:pt x="547" y="392"/>
                  </a:cubicBezTo>
                  <a:cubicBezTo>
                    <a:pt x="578" y="421"/>
                    <a:pt x="618" y="435"/>
                    <a:pt x="658" y="435"/>
                  </a:cubicBezTo>
                  <a:cubicBezTo>
                    <a:pt x="715" y="435"/>
                    <a:pt x="755" y="405"/>
                    <a:pt x="755" y="353"/>
                  </a:cubicBezTo>
                  <a:lnTo>
                    <a:pt x="755" y="352"/>
                  </a:lnTo>
                  <a:close/>
                  <a:moveTo>
                    <a:pt x="826" y="318"/>
                  </a:moveTo>
                  <a:cubicBezTo>
                    <a:pt x="826" y="291"/>
                    <a:pt x="839" y="277"/>
                    <a:pt x="861" y="277"/>
                  </a:cubicBezTo>
                  <a:cubicBezTo>
                    <a:pt x="882" y="277"/>
                    <a:pt x="894" y="291"/>
                    <a:pt x="894" y="318"/>
                  </a:cubicBezTo>
                  <a:cubicBezTo>
                    <a:pt x="894" y="431"/>
                    <a:pt x="894" y="431"/>
                    <a:pt x="894" y="431"/>
                  </a:cubicBezTo>
                  <a:cubicBezTo>
                    <a:pt x="952" y="431"/>
                    <a:pt x="952" y="431"/>
                    <a:pt x="952" y="431"/>
                  </a:cubicBezTo>
                  <a:cubicBezTo>
                    <a:pt x="952" y="318"/>
                    <a:pt x="952" y="318"/>
                    <a:pt x="952" y="318"/>
                  </a:cubicBezTo>
                  <a:cubicBezTo>
                    <a:pt x="952" y="291"/>
                    <a:pt x="965" y="277"/>
                    <a:pt x="986" y="277"/>
                  </a:cubicBezTo>
                  <a:cubicBezTo>
                    <a:pt x="1008" y="277"/>
                    <a:pt x="1020" y="291"/>
                    <a:pt x="1020" y="318"/>
                  </a:cubicBezTo>
                  <a:cubicBezTo>
                    <a:pt x="1020" y="431"/>
                    <a:pt x="1020" y="431"/>
                    <a:pt x="1020" y="431"/>
                  </a:cubicBezTo>
                  <a:cubicBezTo>
                    <a:pt x="1077" y="431"/>
                    <a:pt x="1077" y="431"/>
                    <a:pt x="1077" y="431"/>
                  </a:cubicBezTo>
                  <a:cubicBezTo>
                    <a:pt x="1077" y="299"/>
                    <a:pt x="1077" y="299"/>
                    <a:pt x="1077" y="299"/>
                  </a:cubicBezTo>
                  <a:cubicBezTo>
                    <a:pt x="1077" y="251"/>
                    <a:pt x="1051" y="225"/>
                    <a:pt x="1009" y="225"/>
                  </a:cubicBezTo>
                  <a:cubicBezTo>
                    <a:pt x="981" y="225"/>
                    <a:pt x="960" y="236"/>
                    <a:pt x="943" y="257"/>
                  </a:cubicBezTo>
                  <a:cubicBezTo>
                    <a:pt x="932" y="237"/>
                    <a:pt x="912" y="225"/>
                    <a:pt x="886" y="225"/>
                  </a:cubicBezTo>
                  <a:cubicBezTo>
                    <a:pt x="857" y="225"/>
                    <a:pt x="839" y="241"/>
                    <a:pt x="826" y="258"/>
                  </a:cubicBezTo>
                  <a:cubicBezTo>
                    <a:pt x="826" y="229"/>
                    <a:pt x="826" y="229"/>
                    <a:pt x="826" y="229"/>
                  </a:cubicBezTo>
                  <a:cubicBezTo>
                    <a:pt x="769" y="229"/>
                    <a:pt x="769" y="229"/>
                    <a:pt x="769" y="229"/>
                  </a:cubicBezTo>
                  <a:cubicBezTo>
                    <a:pt x="769" y="431"/>
                    <a:pt x="769" y="431"/>
                    <a:pt x="769" y="431"/>
                  </a:cubicBezTo>
                  <a:cubicBezTo>
                    <a:pt x="826" y="431"/>
                    <a:pt x="826" y="431"/>
                    <a:pt x="826" y="431"/>
                  </a:cubicBezTo>
                  <a:lnTo>
                    <a:pt x="826" y="318"/>
                  </a:lnTo>
                  <a:close/>
                  <a:moveTo>
                    <a:pt x="1158" y="435"/>
                  </a:moveTo>
                  <a:cubicBezTo>
                    <a:pt x="1186" y="435"/>
                    <a:pt x="1205" y="424"/>
                    <a:pt x="1219" y="409"/>
                  </a:cubicBezTo>
                  <a:cubicBezTo>
                    <a:pt x="1219" y="431"/>
                    <a:pt x="1219" y="431"/>
                    <a:pt x="1219" y="431"/>
                  </a:cubicBezTo>
                  <a:cubicBezTo>
                    <a:pt x="1274" y="431"/>
                    <a:pt x="1274" y="431"/>
                    <a:pt x="1274" y="431"/>
                  </a:cubicBezTo>
                  <a:cubicBezTo>
                    <a:pt x="1274" y="314"/>
                    <a:pt x="1274" y="314"/>
                    <a:pt x="1274" y="314"/>
                  </a:cubicBezTo>
                  <a:cubicBezTo>
                    <a:pt x="1274" y="287"/>
                    <a:pt x="1268" y="264"/>
                    <a:pt x="1253" y="249"/>
                  </a:cubicBezTo>
                  <a:cubicBezTo>
                    <a:pt x="1238" y="235"/>
                    <a:pt x="1216" y="227"/>
                    <a:pt x="1184" y="227"/>
                  </a:cubicBezTo>
                  <a:cubicBezTo>
                    <a:pt x="1150" y="227"/>
                    <a:pt x="1128" y="233"/>
                    <a:pt x="1106" y="243"/>
                  </a:cubicBezTo>
                  <a:cubicBezTo>
                    <a:pt x="1120" y="287"/>
                    <a:pt x="1120" y="287"/>
                    <a:pt x="1120" y="287"/>
                  </a:cubicBezTo>
                  <a:cubicBezTo>
                    <a:pt x="1139" y="280"/>
                    <a:pt x="1154" y="276"/>
                    <a:pt x="1176" y="276"/>
                  </a:cubicBezTo>
                  <a:cubicBezTo>
                    <a:pt x="1205" y="276"/>
                    <a:pt x="1219" y="289"/>
                    <a:pt x="1219" y="313"/>
                  </a:cubicBezTo>
                  <a:cubicBezTo>
                    <a:pt x="1219" y="316"/>
                    <a:pt x="1219" y="316"/>
                    <a:pt x="1219" y="316"/>
                  </a:cubicBezTo>
                  <a:cubicBezTo>
                    <a:pt x="1205" y="311"/>
                    <a:pt x="1190" y="308"/>
                    <a:pt x="1170" y="308"/>
                  </a:cubicBezTo>
                  <a:cubicBezTo>
                    <a:pt x="1122" y="308"/>
                    <a:pt x="1089" y="328"/>
                    <a:pt x="1089" y="372"/>
                  </a:cubicBezTo>
                  <a:cubicBezTo>
                    <a:pt x="1089" y="373"/>
                    <a:pt x="1089" y="373"/>
                    <a:pt x="1089" y="373"/>
                  </a:cubicBezTo>
                  <a:cubicBezTo>
                    <a:pt x="1089" y="413"/>
                    <a:pt x="1120" y="435"/>
                    <a:pt x="1158" y="435"/>
                  </a:cubicBezTo>
                  <a:close/>
                  <a:moveTo>
                    <a:pt x="1144" y="370"/>
                  </a:moveTo>
                  <a:cubicBezTo>
                    <a:pt x="1144" y="352"/>
                    <a:pt x="1159" y="342"/>
                    <a:pt x="1184" y="342"/>
                  </a:cubicBezTo>
                  <a:cubicBezTo>
                    <a:pt x="1198" y="342"/>
                    <a:pt x="1210" y="345"/>
                    <a:pt x="1220" y="349"/>
                  </a:cubicBezTo>
                  <a:cubicBezTo>
                    <a:pt x="1220" y="360"/>
                    <a:pt x="1220" y="360"/>
                    <a:pt x="1220" y="360"/>
                  </a:cubicBezTo>
                  <a:cubicBezTo>
                    <a:pt x="1220" y="380"/>
                    <a:pt x="1202" y="395"/>
                    <a:pt x="1175" y="395"/>
                  </a:cubicBezTo>
                  <a:cubicBezTo>
                    <a:pt x="1157" y="395"/>
                    <a:pt x="1144" y="386"/>
                    <a:pt x="1144" y="371"/>
                  </a:cubicBezTo>
                  <a:lnTo>
                    <a:pt x="1144" y="370"/>
                  </a:lnTo>
                  <a:close/>
                  <a:moveTo>
                    <a:pt x="1348" y="356"/>
                  </a:moveTo>
                  <a:cubicBezTo>
                    <a:pt x="1348" y="308"/>
                    <a:pt x="1371" y="285"/>
                    <a:pt x="1409" y="285"/>
                  </a:cubicBezTo>
                  <a:cubicBezTo>
                    <a:pt x="1412" y="285"/>
                    <a:pt x="1412" y="285"/>
                    <a:pt x="1412" y="285"/>
                  </a:cubicBezTo>
                  <a:cubicBezTo>
                    <a:pt x="1412" y="225"/>
                    <a:pt x="1412" y="225"/>
                    <a:pt x="1412" y="225"/>
                  </a:cubicBezTo>
                  <a:cubicBezTo>
                    <a:pt x="1378" y="224"/>
                    <a:pt x="1360" y="242"/>
                    <a:pt x="1348" y="270"/>
                  </a:cubicBezTo>
                  <a:cubicBezTo>
                    <a:pt x="1348" y="229"/>
                    <a:pt x="1348" y="229"/>
                    <a:pt x="1348" y="229"/>
                  </a:cubicBezTo>
                  <a:cubicBezTo>
                    <a:pt x="1291" y="229"/>
                    <a:pt x="1291" y="229"/>
                    <a:pt x="1291" y="229"/>
                  </a:cubicBezTo>
                  <a:cubicBezTo>
                    <a:pt x="1291" y="431"/>
                    <a:pt x="1291" y="431"/>
                    <a:pt x="1291" y="431"/>
                  </a:cubicBezTo>
                  <a:cubicBezTo>
                    <a:pt x="1348" y="431"/>
                    <a:pt x="1348" y="431"/>
                    <a:pt x="1348" y="431"/>
                  </a:cubicBezTo>
                  <a:lnTo>
                    <a:pt x="1348" y="356"/>
                  </a:lnTo>
                  <a:close/>
                  <a:moveTo>
                    <a:pt x="1448" y="374"/>
                  </a:moveTo>
                  <a:cubicBezTo>
                    <a:pt x="1448" y="420"/>
                    <a:pt x="1472" y="434"/>
                    <a:pt x="1507" y="434"/>
                  </a:cubicBezTo>
                  <a:cubicBezTo>
                    <a:pt x="1526" y="434"/>
                    <a:pt x="1540" y="430"/>
                    <a:pt x="1552" y="422"/>
                  </a:cubicBezTo>
                  <a:cubicBezTo>
                    <a:pt x="1552" y="377"/>
                    <a:pt x="1552" y="377"/>
                    <a:pt x="1552" y="377"/>
                  </a:cubicBezTo>
                  <a:cubicBezTo>
                    <a:pt x="1543" y="381"/>
                    <a:pt x="1534" y="384"/>
                    <a:pt x="1524" y="384"/>
                  </a:cubicBezTo>
                  <a:cubicBezTo>
                    <a:pt x="1511" y="384"/>
                    <a:pt x="1505" y="377"/>
                    <a:pt x="1505" y="364"/>
                  </a:cubicBezTo>
                  <a:cubicBezTo>
                    <a:pt x="1505" y="278"/>
                    <a:pt x="1505" y="278"/>
                    <a:pt x="1505" y="278"/>
                  </a:cubicBezTo>
                  <a:cubicBezTo>
                    <a:pt x="1553" y="278"/>
                    <a:pt x="1553" y="278"/>
                    <a:pt x="1553" y="278"/>
                  </a:cubicBezTo>
                  <a:cubicBezTo>
                    <a:pt x="1553" y="229"/>
                    <a:pt x="1553" y="229"/>
                    <a:pt x="1553" y="229"/>
                  </a:cubicBezTo>
                  <a:cubicBezTo>
                    <a:pt x="1505" y="229"/>
                    <a:pt x="1505" y="229"/>
                    <a:pt x="1505" y="229"/>
                  </a:cubicBezTo>
                  <a:cubicBezTo>
                    <a:pt x="1505" y="177"/>
                    <a:pt x="1505" y="177"/>
                    <a:pt x="1505" y="177"/>
                  </a:cubicBezTo>
                  <a:cubicBezTo>
                    <a:pt x="1448" y="177"/>
                    <a:pt x="1448" y="177"/>
                    <a:pt x="1448" y="177"/>
                  </a:cubicBezTo>
                  <a:cubicBezTo>
                    <a:pt x="1448" y="229"/>
                    <a:pt x="1448" y="229"/>
                    <a:pt x="1448" y="229"/>
                  </a:cubicBezTo>
                  <a:cubicBezTo>
                    <a:pt x="1424" y="229"/>
                    <a:pt x="1424" y="229"/>
                    <a:pt x="1424" y="229"/>
                  </a:cubicBezTo>
                  <a:cubicBezTo>
                    <a:pt x="1424" y="278"/>
                    <a:pt x="1424" y="278"/>
                    <a:pt x="1424" y="278"/>
                  </a:cubicBezTo>
                  <a:cubicBezTo>
                    <a:pt x="1448" y="278"/>
                    <a:pt x="1448" y="278"/>
                    <a:pt x="1448" y="278"/>
                  </a:cubicBezTo>
                  <a:lnTo>
                    <a:pt x="1448" y="374"/>
                  </a:lnTo>
                  <a:close/>
                  <a:moveTo>
                    <a:pt x="1666" y="435"/>
                  </a:moveTo>
                  <a:cubicBezTo>
                    <a:pt x="1702" y="435"/>
                    <a:pt x="1729" y="421"/>
                    <a:pt x="1748" y="398"/>
                  </a:cubicBezTo>
                  <a:cubicBezTo>
                    <a:pt x="1715" y="369"/>
                    <a:pt x="1715" y="369"/>
                    <a:pt x="1715" y="369"/>
                  </a:cubicBezTo>
                  <a:cubicBezTo>
                    <a:pt x="1700" y="383"/>
                    <a:pt x="1686" y="389"/>
                    <a:pt x="1666" y="389"/>
                  </a:cubicBezTo>
                  <a:cubicBezTo>
                    <a:pt x="1641" y="389"/>
                    <a:pt x="1623" y="376"/>
                    <a:pt x="1617" y="350"/>
                  </a:cubicBezTo>
                  <a:cubicBezTo>
                    <a:pt x="1758" y="350"/>
                    <a:pt x="1758" y="350"/>
                    <a:pt x="1758" y="350"/>
                  </a:cubicBezTo>
                  <a:cubicBezTo>
                    <a:pt x="1758" y="345"/>
                    <a:pt x="1758" y="339"/>
                    <a:pt x="1758" y="335"/>
                  </a:cubicBezTo>
                  <a:cubicBezTo>
                    <a:pt x="1758" y="277"/>
                    <a:pt x="1727" y="225"/>
                    <a:pt x="1660" y="225"/>
                  </a:cubicBezTo>
                  <a:cubicBezTo>
                    <a:pt x="1601" y="225"/>
                    <a:pt x="1560" y="273"/>
                    <a:pt x="1560" y="330"/>
                  </a:cubicBezTo>
                  <a:cubicBezTo>
                    <a:pt x="1560" y="331"/>
                    <a:pt x="1560" y="331"/>
                    <a:pt x="1560" y="331"/>
                  </a:cubicBezTo>
                  <a:cubicBezTo>
                    <a:pt x="1560" y="393"/>
                    <a:pt x="1605" y="435"/>
                    <a:pt x="1666" y="435"/>
                  </a:cubicBezTo>
                  <a:close/>
                  <a:moveTo>
                    <a:pt x="1660" y="271"/>
                  </a:moveTo>
                  <a:cubicBezTo>
                    <a:pt x="1684" y="271"/>
                    <a:pt x="1699" y="288"/>
                    <a:pt x="1703" y="314"/>
                  </a:cubicBezTo>
                  <a:cubicBezTo>
                    <a:pt x="1616" y="314"/>
                    <a:pt x="1616" y="314"/>
                    <a:pt x="1616" y="314"/>
                  </a:cubicBezTo>
                  <a:cubicBezTo>
                    <a:pt x="1621" y="288"/>
                    <a:pt x="1636" y="271"/>
                    <a:pt x="1660" y="271"/>
                  </a:cubicBezTo>
                  <a:close/>
                  <a:moveTo>
                    <a:pt x="1828" y="356"/>
                  </a:moveTo>
                  <a:cubicBezTo>
                    <a:pt x="1828" y="308"/>
                    <a:pt x="1851" y="285"/>
                    <a:pt x="1889" y="285"/>
                  </a:cubicBezTo>
                  <a:cubicBezTo>
                    <a:pt x="1892" y="285"/>
                    <a:pt x="1892" y="285"/>
                    <a:pt x="1892" y="285"/>
                  </a:cubicBezTo>
                  <a:cubicBezTo>
                    <a:pt x="1892" y="225"/>
                    <a:pt x="1892" y="225"/>
                    <a:pt x="1892" y="225"/>
                  </a:cubicBezTo>
                  <a:cubicBezTo>
                    <a:pt x="1858" y="224"/>
                    <a:pt x="1839" y="242"/>
                    <a:pt x="1828" y="270"/>
                  </a:cubicBezTo>
                  <a:cubicBezTo>
                    <a:pt x="1828" y="229"/>
                    <a:pt x="1828" y="229"/>
                    <a:pt x="1828" y="229"/>
                  </a:cubicBezTo>
                  <a:cubicBezTo>
                    <a:pt x="1770" y="229"/>
                    <a:pt x="1770" y="229"/>
                    <a:pt x="1770" y="229"/>
                  </a:cubicBezTo>
                  <a:cubicBezTo>
                    <a:pt x="1770" y="431"/>
                    <a:pt x="1770" y="431"/>
                    <a:pt x="1770" y="431"/>
                  </a:cubicBezTo>
                  <a:cubicBezTo>
                    <a:pt x="1828" y="431"/>
                    <a:pt x="1828" y="431"/>
                    <a:pt x="1828" y="431"/>
                  </a:cubicBezTo>
                  <a:lnTo>
                    <a:pt x="1828" y="356"/>
                  </a:lnTo>
                  <a:close/>
                  <a:moveTo>
                    <a:pt x="81" y="533"/>
                  </a:moveTo>
                  <a:cubicBezTo>
                    <a:pt x="24" y="533"/>
                    <a:pt x="24" y="533"/>
                    <a:pt x="24" y="533"/>
                  </a:cubicBezTo>
                  <a:cubicBezTo>
                    <a:pt x="24" y="585"/>
                    <a:pt x="24" y="585"/>
                    <a:pt x="24" y="585"/>
                  </a:cubicBezTo>
                  <a:cubicBezTo>
                    <a:pt x="0" y="585"/>
                    <a:pt x="0" y="585"/>
                    <a:pt x="0" y="585"/>
                  </a:cubicBezTo>
                  <a:cubicBezTo>
                    <a:pt x="0" y="634"/>
                    <a:pt x="0" y="634"/>
                    <a:pt x="0" y="634"/>
                  </a:cubicBezTo>
                  <a:cubicBezTo>
                    <a:pt x="24" y="634"/>
                    <a:pt x="24" y="634"/>
                    <a:pt x="24" y="634"/>
                  </a:cubicBezTo>
                  <a:cubicBezTo>
                    <a:pt x="24" y="730"/>
                    <a:pt x="24" y="730"/>
                    <a:pt x="24" y="730"/>
                  </a:cubicBezTo>
                  <a:cubicBezTo>
                    <a:pt x="24" y="776"/>
                    <a:pt x="48" y="790"/>
                    <a:pt x="83" y="790"/>
                  </a:cubicBezTo>
                  <a:cubicBezTo>
                    <a:pt x="102" y="790"/>
                    <a:pt x="116" y="786"/>
                    <a:pt x="128" y="779"/>
                  </a:cubicBezTo>
                  <a:cubicBezTo>
                    <a:pt x="128" y="733"/>
                    <a:pt x="128" y="733"/>
                    <a:pt x="128" y="733"/>
                  </a:cubicBezTo>
                  <a:cubicBezTo>
                    <a:pt x="120" y="737"/>
                    <a:pt x="110" y="740"/>
                    <a:pt x="100" y="740"/>
                  </a:cubicBezTo>
                  <a:cubicBezTo>
                    <a:pt x="87" y="740"/>
                    <a:pt x="81" y="733"/>
                    <a:pt x="81" y="720"/>
                  </a:cubicBezTo>
                  <a:cubicBezTo>
                    <a:pt x="81" y="634"/>
                    <a:pt x="81" y="634"/>
                    <a:pt x="81" y="634"/>
                  </a:cubicBezTo>
                  <a:cubicBezTo>
                    <a:pt x="129" y="634"/>
                    <a:pt x="129" y="634"/>
                    <a:pt x="129" y="634"/>
                  </a:cubicBezTo>
                  <a:cubicBezTo>
                    <a:pt x="129" y="585"/>
                    <a:pt x="129" y="585"/>
                    <a:pt x="129" y="585"/>
                  </a:cubicBezTo>
                  <a:cubicBezTo>
                    <a:pt x="81" y="585"/>
                    <a:pt x="81" y="585"/>
                    <a:pt x="81" y="585"/>
                  </a:cubicBezTo>
                  <a:lnTo>
                    <a:pt x="81" y="533"/>
                  </a:lnTo>
                  <a:close/>
                  <a:moveTo>
                    <a:pt x="237" y="581"/>
                  </a:moveTo>
                  <a:cubicBezTo>
                    <a:pt x="178" y="581"/>
                    <a:pt x="137" y="629"/>
                    <a:pt x="137" y="686"/>
                  </a:cubicBezTo>
                  <a:cubicBezTo>
                    <a:pt x="137" y="687"/>
                    <a:pt x="137" y="687"/>
                    <a:pt x="137" y="687"/>
                  </a:cubicBezTo>
                  <a:cubicBezTo>
                    <a:pt x="137" y="749"/>
                    <a:pt x="182" y="791"/>
                    <a:pt x="243" y="791"/>
                  </a:cubicBezTo>
                  <a:cubicBezTo>
                    <a:pt x="279" y="791"/>
                    <a:pt x="306" y="777"/>
                    <a:pt x="325" y="754"/>
                  </a:cubicBezTo>
                  <a:cubicBezTo>
                    <a:pt x="292" y="725"/>
                    <a:pt x="292" y="725"/>
                    <a:pt x="292" y="725"/>
                  </a:cubicBezTo>
                  <a:cubicBezTo>
                    <a:pt x="277" y="739"/>
                    <a:pt x="263" y="745"/>
                    <a:pt x="243" y="745"/>
                  </a:cubicBezTo>
                  <a:cubicBezTo>
                    <a:pt x="218" y="745"/>
                    <a:pt x="200" y="732"/>
                    <a:pt x="194" y="706"/>
                  </a:cubicBezTo>
                  <a:cubicBezTo>
                    <a:pt x="335" y="706"/>
                    <a:pt x="335" y="706"/>
                    <a:pt x="335" y="706"/>
                  </a:cubicBezTo>
                  <a:cubicBezTo>
                    <a:pt x="335" y="701"/>
                    <a:pt x="335" y="695"/>
                    <a:pt x="335" y="691"/>
                  </a:cubicBezTo>
                  <a:cubicBezTo>
                    <a:pt x="335" y="634"/>
                    <a:pt x="304" y="581"/>
                    <a:pt x="237" y="581"/>
                  </a:cubicBezTo>
                  <a:close/>
                  <a:moveTo>
                    <a:pt x="193" y="670"/>
                  </a:moveTo>
                  <a:cubicBezTo>
                    <a:pt x="198" y="644"/>
                    <a:pt x="213" y="627"/>
                    <a:pt x="237" y="627"/>
                  </a:cubicBezTo>
                  <a:cubicBezTo>
                    <a:pt x="261" y="627"/>
                    <a:pt x="276" y="644"/>
                    <a:pt x="280" y="670"/>
                  </a:cubicBezTo>
                  <a:lnTo>
                    <a:pt x="193" y="670"/>
                  </a:lnTo>
                  <a:close/>
                  <a:moveTo>
                    <a:pt x="452" y="742"/>
                  </a:moveTo>
                  <a:cubicBezTo>
                    <a:pt x="421" y="742"/>
                    <a:pt x="401" y="717"/>
                    <a:pt x="401" y="686"/>
                  </a:cubicBezTo>
                  <a:cubicBezTo>
                    <a:pt x="401" y="686"/>
                    <a:pt x="401" y="686"/>
                    <a:pt x="401" y="686"/>
                  </a:cubicBezTo>
                  <a:cubicBezTo>
                    <a:pt x="401" y="656"/>
                    <a:pt x="421" y="631"/>
                    <a:pt x="450" y="631"/>
                  </a:cubicBezTo>
                  <a:cubicBezTo>
                    <a:pt x="470" y="631"/>
                    <a:pt x="483" y="639"/>
                    <a:pt x="496" y="653"/>
                  </a:cubicBezTo>
                  <a:cubicBezTo>
                    <a:pt x="531" y="615"/>
                    <a:pt x="531" y="615"/>
                    <a:pt x="531" y="615"/>
                  </a:cubicBezTo>
                  <a:cubicBezTo>
                    <a:pt x="512" y="594"/>
                    <a:pt x="488" y="581"/>
                    <a:pt x="450" y="581"/>
                  </a:cubicBezTo>
                  <a:cubicBezTo>
                    <a:pt x="388" y="581"/>
                    <a:pt x="344" y="629"/>
                    <a:pt x="344" y="686"/>
                  </a:cubicBezTo>
                  <a:cubicBezTo>
                    <a:pt x="344" y="687"/>
                    <a:pt x="344" y="687"/>
                    <a:pt x="344" y="687"/>
                  </a:cubicBezTo>
                  <a:cubicBezTo>
                    <a:pt x="344" y="745"/>
                    <a:pt x="389" y="791"/>
                    <a:pt x="449" y="791"/>
                  </a:cubicBezTo>
                  <a:cubicBezTo>
                    <a:pt x="490" y="791"/>
                    <a:pt x="512" y="776"/>
                    <a:pt x="532" y="754"/>
                  </a:cubicBezTo>
                  <a:cubicBezTo>
                    <a:pt x="498" y="721"/>
                    <a:pt x="498" y="721"/>
                    <a:pt x="498" y="721"/>
                  </a:cubicBezTo>
                  <a:cubicBezTo>
                    <a:pt x="485" y="734"/>
                    <a:pt x="471" y="742"/>
                    <a:pt x="452" y="742"/>
                  </a:cubicBezTo>
                  <a:close/>
                  <a:moveTo>
                    <a:pt x="657" y="581"/>
                  </a:moveTo>
                  <a:cubicBezTo>
                    <a:pt x="628" y="581"/>
                    <a:pt x="611" y="597"/>
                    <a:pt x="598" y="614"/>
                  </a:cubicBezTo>
                  <a:cubicBezTo>
                    <a:pt x="598" y="512"/>
                    <a:pt x="598" y="512"/>
                    <a:pt x="598" y="512"/>
                  </a:cubicBezTo>
                  <a:cubicBezTo>
                    <a:pt x="541" y="512"/>
                    <a:pt x="541" y="512"/>
                    <a:pt x="541" y="512"/>
                  </a:cubicBezTo>
                  <a:cubicBezTo>
                    <a:pt x="541" y="787"/>
                    <a:pt x="541" y="787"/>
                    <a:pt x="541" y="787"/>
                  </a:cubicBezTo>
                  <a:cubicBezTo>
                    <a:pt x="598" y="787"/>
                    <a:pt x="598" y="787"/>
                    <a:pt x="598" y="787"/>
                  </a:cubicBezTo>
                  <a:cubicBezTo>
                    <a:pt x="598" y="674"/>
                    <a:pt x="598" y="674"/>
                    <a:pt x="598" y="674"/>
                  </a:cubicBezTo>
                  <a:cubicBezTo>
                    <a:pt x="598" y="647"/>
                    <a:pt x="612" y="633"/>
                    <a:pt x="634" y="633"/>
                  </a:cubicBezTo>
                  <a:cubicBezTo>
                    <a:pt x="656" y="633"/>
                    <a:pt x="669" y="647"/>
                    <a:pt x="669" y="674"/>
                  </a:cubicBezTo>
                  <a:cubicBezTo>
                    <a:pt x="669" y="787"/>
                    <a:pt x="669" y="787"/>
                    <a:pt x="669" y="787"/>
                  </a:cubicBezTo>
                  <a:cubicBezTo>
                    <a:pt x="726" y="787"/>
                    <a:pt x="726" y="787"/>
                    <a:pt x="726" y="787"/>
                  </a:cubicBezTo>
                  <a:cubicBezTo>
                    <a:pt x="726" y="656"/>
                    <a:pt x="726" y="656"/>
                    <a:pt x="726" y="656"/>
                  </a:cubicBezTo>
                  <a:cubicBezTo>
                    <a:pt x="726" y="610"/>
                    <a:pt x="701" y="581"/>
                    <a:pt x="657" y="581"/>
                  </a:cubicBezTo>
                  <a:close/>
                  <a:moveTo>
                    <a:pt x="857" y="581"/>
                  </a:moveTo>
                  <a:cubicBezTo>
                    <a:pt x="828" y="581"/>
                    <a:pt x="811" y="597"/>
                    <a:pt x="798" y="614"/>
                  </a:cubicBezTo>
                  <a:cubicBezTo>
                    <a:pt x="798" y="585"/>
                    <a:pt x="798" y="585"/>
                    <a:pt x="798" y="585"/>
                  </a:cubicBezTo>
                  <a:cubicBezTo>
                    <a:pt x="740" y="585"/>
                    <a:pt x="740" y="585"/>
                    <a:pt x="740" y="585"/>
                  </a:cubicBezTo>
                  <a:cubicBezTo>
                    <a:pt x="740" y="787"/>
                    <a:pt x="740" y="787"/>
                    <a:pt x="740" y="787"/>
                  </a:cubicBezTo>
                  <a:cubicBezTo>
                    <a:pt x="798" y="787"/>
                    <a:pt x="798" y="787"/>
                    <a:pt x="798" y="787"/>
                  </a:cubicBezTo>
                  <a:cubicBezTo>
                    <a:pt x="798" y="674"/>
                    <a:pt x="798" y="674"/>
                    <a:pt x="798" y="674"/>
                  </a:cubicBezTo>
                  <a:cubicBezTo>
                    <a:pt x="798" y="647"/>
                    <a:pt x="812" y="633"/>
                    <a:pt x="833" y="633"/>
                  </a:cubicBezTo>
                  <a:cubicBezTo>
                    <a:pt x="855" y="633"/>
                    <a:pt x="868" y="647"/>
                    <a:pt x="868" y="674"/>
                  </a:cubicBezTo>
                  <a:cubicBezTo>
                    <a:pt x="868" y="787"/>
                    <a:pt x="868" y="787"/>
                    <a:pt x="868" y="787"/>
                  </a:cubicBezTo>
                  <a:cubicBezTo>
                    <a:pt x="925" y="787"/>
                    <a:pt x="925" y="787"/>
                    <a:pt x="925" y="787"/>
                  </a:cubicBezTo>
                  <a:cubicBezTo>
                    <a:pt x="925" y="656"/>
                    <a:pt x="925" y="656"/>
                    <a:pt x="925" y="656"/>
                  </a:cubicBezTo>
                  <a:cubicBezTo>
                    <a:pt x="925" y="610"/>
                    <a:pt x="900" y="581"/>
                    <a:pt x="857" y="581"/>
                  </a:cubicBezTo>
                  <a:close/>
                  <a:moveTo>
                    <a:pt x="1155" y="686"/>
                  </a:moveTo>
                  <a:cubicBezTo>
                    <a:pt x="1155" y="686"/>
                    <a:pt x="1155" y="686"/>
                    <a:pt x="1155" y="686"/>
                  </a:cubicBezTo>
                  <a:cubicBezTo>
                    <a:pt x="1155" y="628"/>
                    <a:pt x="1109" y="581"/>
                    <a:pt x="1047" y="581"/>
                  </a:cubicBezTo>
                  <a:cubicBezTo>
                    <a:pt x="984" y="581"/>
                    <a:pt x="937" y="628"/>
                    <a:pt x="937" y="686"/>
                  </a:cubicBezTo>
                  <a:cubicBezTo>
                    <a:pt x="937" y="687"/>
                    <a:pt x="937" y="687"/>
                    <a:pt x="937" y="687"/>
                  </a:cubicBezTo>
                  <a:cubicBezTo>
                    <a:pt x="937" y="745"/>
                    <a:pt x="983" y="791"/>
                    <a:pt x="1046" y="791"/>
                  </a:cubicBezTo>
                  <a:cubicBezTo>
                    <a:pt x="1109" y="791"/>
                    <a:pt x="1155" y="744"/>
                    <a:pt x="1155" y="686"/>
                  </a:cubicBezTo>
                  <a:close/>
                  <a:moveTo>
                    <a:pt x="993" y="686"/>
                  </a:moveTo>
                  <a:cubicBezTo>
                    <a:pt x="993" y="686"/>
                    <a:pt x="993" y="686"/>
                    <a:pt x="993" y="686"/>
                  </a:cubicBezTo>
                  <a:cubicBezTo>
                    <a:pt x="993" y="656"/>
                    <a:pt x="1013" y="631"/>
                    <a:pt x="1046" y="631"/>
                  </a:cubicBezTo>
                  <a:cubicBezTo>
                    <a:pt x="1077" y="631"/>
                    <a:pt x="1099" y="657"/>
                    <a:pt x="1099" y="686"/>
                  </a:cubicBezTo>
                  <a:cubicBezTo>
                    <a:pt x="1099" y="687"/>
                    <a:pt x="1099" y="687"/>
                    <a:pt x="1099" y="687"/>
                  </a:cubicBezTo>
                  <a:cubicBezTo>
                    <a:pt x="1099" y="717"/>
                    <a:pt x="1079" y="742"/>
                    <a:pt x="1047" y="742"/>
                  </a:cubicBezTo>
                  <a:cubicBezTo>
                    <a:pt x="1015" y="742"/>
                    <a:pt x="993" y="716"/>
                    <a:pt x="993" y="686"/>
                  </a:cubicBezTo>
                  <a:close/>
                  <a:moveTo>
                    <a:pt x="1167" y="787"/>
                  </a:moveTo>
                  <a:cubicBezTo>
                    <a:pt x="1224" y="787"/>
                    <a:pt x="1224" y="787"/>
                    <a:pt x="1224" y="787"/>
                  </a:cubicBezTo>
                  <a:cubicBezTo>
                    <a:pt x="1224" y="512"/>
                    <a:pt x="1224" y="512"/>
                    <a:pt x="1224" y="512"/>
                  </a:cubicBezTo>
                  <a:cubicBezTo>
                    <a:pt x="1167" y="512"/>
                    <a:pt x="1167" y="512"/>
                    <a:pt x="1167" y="512"/>
                  </a:cubicBezTo>
                  <a:lnTo>
                    <a:pt x="1167" y="787"/>
                  </a:lnTo>
                  <a:close/>
                  <a:moveTo>
                    <a:pt x="1345" y="581"/>
                  </a:moveTo>
                  <a:cubicBezTo>
                    <a:pt x="1282" y="581"/>
                    <a:pt x="1235" y="628"/>
                    <a:pt x="1235" y="686"/>
                  </a:cubicBezTo>
                  <a:cubicBezTo>
                    <a:pt x="1235" y="687"/>
                    <a:pt x="1235" y="687"/>
                    <a:pt x="1235" y="687"/>
                  </a:cubicBezTo>
                  <a:cubicBezTo>
                    <a:pt x="1235" y="745"/>
                    <a:pt x="1281" y="791"/>
                    <a:pt x="1344" y="791"/>
                  </a:cubicBezTo>
                  <a:cubicBezTo>
                    <a:pt x="1407" y="791"/>
                    <a:pt x="1453" y="744"/>
                    <a:pt x="1453" y="686"/>
                  </a:cubicBezTo>
                  <a:cubicBezTo>
                    <a:pt x="1453" y="686"/>
                    <a:pt x="1453" y="686"/>
                    <a:pt x="1453" y="686"/>
                  </a:cubicBezTo>
                  <a:cubicBezTo>
                    <a:pt x="1453" y="628"/>
                    <a:pt x="1407" y="581"/>
                    <a:pt x="1345" y="581"/>
                  </a:cubicBezTo>
                  <a:close/>
                  <a:moveTo>
                    <a:pt x="1397" y="687"/>
                  </a:moveTo>
                  <a:cubicBezTo>
                    <a:pt x="1397" y="717"/>
                    <a:pt x="1377" y="742"/>
                    <a:pt x="1345" y="742"/>
                  </a:cubicBezTo>
                  <a:cubicBezTo>
                    <a:pt x="1313" y="742"/>
                    <a:pt x="1292" y="716"/>
                    <a:pt x="1292" y="686"/>
                  </a:cubicBezTo>
                  <a:cubicBezTo>
                    <a:pt x="1292" y="686"/>
                    <a:pt x="1292" y="686"/>
                    <a:pt x="1292" y="686"/>
                  </a:cubicBezTo>
                  <a:cubicBezTo>
                    <a:pt x="1292" y="656"/>
                    <a:pt x="1311" y="631"/>
                    <a:pt x="1344" y="631"/>
                  </a:cubicBezTo>
                  <a:cubicBezTo>
                    <a:pt x="1375" y="631"/>
                    <a:pt x="1397" y="657"/>
                    <a:pt x="1397" y="686"/>
                  </a:cubicBezTo>
                  <a:lnTo>
                    <a:pt x="1397" y="687"/>
                  </a:lnTo>
                  <a:close/>
                  <a:moveTo>
                    <a:pt x="1560" y="802"/>
                  </a:moveTo>
                  <a:cubicBezTo>
                    <a:pt x="1533" y="802"/>
                    <a:pt x="1513" y="795"/>
                    <a:pt x="1492" y="784"/>
                  </a:cubicBezTo>
                  <a:cubicBezTo>
                    <a:pt x="1472" y="827"/>
                    <a:pt x="1472" y="827"/>
                    <a:pt x="1472" y="827"/>
                  </a:cubicBezTo>
                  <a:cubicBezTo>
                    <a:pt x="1498" y="840"/>
                    <a:pt x="1529" y="848"/>
                    <a:pt x="1562" y="848"/>
                  </a:cubicBezTo>
                  <a:cubicBezTo>
                    <a:pt x="1601" y="848"/>
                    <a:pt x="1630" y="840"/>
                    <a:pt x="1649" y="821"/>
                  </a:cubicBezTo>
                  <a:cubicBezTo>
                    <a:pt x="1666" y="804"/>
                    <a:pt x="1674" y="777"/>
                    <a:pt x="1674" y="741"/>
                  </a:cubicBezTo>
                  <a:cubicBezTo>
                    <a:pt x="1674" y="585"/>
                    <a:pt x="1674" y="585"/>
                    <a:pt x="1674" y="585"/>
                  </a:cubicBezTo>
                  <a:cubicBezTo>
                    <a:pt x="1617" y="585"/>
                    <a:pt x="1617" y="585"/>
                    <a:pt x="1617" y="585"/>
                  </a:cubicBezTo>
                  <a:cubicBezTo>
                    <a:pt x="1617" y="611"/>
                    <a:pt x="1617" y="611"/>
                    <a:pt x="1617" y="611"/>
                  </a:cubicBezTo>
                  <a:cubicBezTo>
                    <a:pt x="1602" y="594"/>
                    <a:pt x="1583" y="581"/>
                    <a:pt x="1552" y="581"/>
                  </a:cubicBezTo>
                  <a:cubicBezTo>
                    <a:pt x="1505" y="581"/>
                    <a:pt x="1462" y="615"/>
                    <a:pt x="1462" y="675"/>
                  </a:cubicBezTo>
                  <a:cubicBezTo>
                    <a:pt x="1462" y="676"/>
                    <a:pt x="1462" y="676"/>
                    <a:pt x="1462" y="676"/>
                  </a:cubicBezTo>
                  <a:cubicBezTo>
                    <a:pt x="1462" y="736"/>
                    <a:pt x="1505" y="770"/>
                    <a:pt x="1552" y="770"/>
                  </a:cubicBezTo>
                  <a:cubicBezTo>
                    <a:pt x="1582" y="770"/>
                    <a:pt x="1601" y="758"/>
                    <a:pt x="1618" y="737"/>
                  </a:cubicBezTo>
                  <a:cubicBezTo>
                    <a:pt x="1618" y="747"/>
                    <a:pt x="1618" y="747"/>
                    <a:pt x="1618" y="747"/>
                  </a:cubicBezTo>
                  <a:cubicBezTo>
                    <a:pt x="1618" y="783"/>
                    <a:pt x="1599" y="802"/>
                    <a:pt x="1560" y="802"/>
                  </a:cubicBezTo>
                  <a:close/>
                  <a:moveTo>
                    <a:pt x="1568" y="723"/>
                  </a:moveTo>
                  <a:cubicBezTo>
                    <a:pt x="1541" y="723"/>
                    <a:pt x="1519" y="704"/>
                    <a:pt x="1519" y="676"/>
                  </a:cubicBezTo>
                  <a:cubicBezTo>
                    <a:pt x="1519" y="675"/>
                    <a:pt x="1519" y="675"/>
                    <a:pt x="1519" y="675"/>
                  </a:cubicBezTo>
                  <a:cubicBezTo>
                    <a:pt x="1519" y="648"/>
                    <a:pt x="1541" y="629"/>
                    <a:pt x="1568" y="629"/>
                  </a:cubicBezTo>
                  <a:cubicBezTo>
                    <a:pt x="1596" y="629"/>
                    <a:pt x="1618" y="648"/>
                    <a:pt x="1618" y="675"/>
                  </a:cubicBezTo>
                  <a:cubicBezTo>
                    <a:pt x="1618" y="676"/>
                    <a:pt x="1618" y="676"/>
                    <a:pt x="1618" y="676"/>
                  </a:cubicBezTo>
                  <a:cubicBezTo>
                    <a:pt x="1618" y="704"/>
                    <a:pt x="1596" y="723"/>
                    <a:pt x="1568" y="723"/>
                  </a:cubicBezTo>
                  <a:close/>
                  <a:moveTo>
                    <a:pt x="1790" y="722"/>
                  </a:moveTo>
                  <a:cubicBezTo>
                    <a:pt x="1744" y="585"/>
                    <a:pt x="1744" y="585"/>
                    <a:pt x="1744" y="585"/>
                  </a:cubicBezTo>
                  <a:cubicBezTo>
                    <a:pt x="1684" y="585"/>
                    <a:pt x="1684" y="585"/>
                    <a:pt x="1684" y="585"/>
                  </a:cubicBezTo>
                  <a:cubicBezTo>
                    <a:pt x="1763" y="788"/>
                    <a:pt x="1763" y="788"/>
                    <a:pt x="1763" y="788"/>
                  </a:cubicBezTo>
                  <a:cubicBezTo>
                    <a:pt x="1758" y="798"/>
                    <a:pt x="1753" y="801"/>
                    <a:pt x="1743" y="801"/>
                  </a:cubicBezTo>
                  <a:cubicBezTo>
                    <a:pt x="1735" y="801"/>
                    <a:pt x="1726" y="797"/>
                    <a:pt x="1718" y="793"/>
                  </a:cubicBezTo>
                  <a:cubicBezTo>
                    <a:pt x="1699" y="834"/>
                    <a:pt x="1699" y="834"/>
                    <a:pt x="1699" y="834"/>
                  </a:cubicBezTo>
                  <a:cubicBezTo>
                    <a:pt x="1714" y="843"/>
                    <a:pt x="1729" y="848"/>
                    <a:pt x="1750" y="848"/>
                  </a:cubicBezTo>
                  <a:cubicBezTo>
                    <a:pt x="1784" y="848"/>
                    <a:pt x="1801" y="833"/>
                    <a:pt x="1816" y="792"/>
                  </a:cubicBezTo>
                  <a:cubicBezTo>
                    <a:pt x="1894" y="585"/>
                    <a:pt x="1894" y="585"/>
                    <a:pt x="1894" y="585"/>
                  </a:cubicBezTo>
                  <a:cubicBezTo>
                    <a:pt x="1834" y="585"/>
                    <a:pt x="1834" y="585"/>
                    <a:pt x="1834" y="585"/>
                  </a:cubicBezTo>
                  <a:lnTo>
                    <a:pt x="1790" y="722"/>
                  </a:lnTo>
                  <a:close/>
                  <a:moveTo>
                    <a:pt x="1101" y="965"/>
                  </a:moveTo>
                  <a:cubicBezTo>
                    <a:pt x="1054" y="965"/>
                    <a:pt x="1054" y="965"/>
                    <a:pt x="1054" y="965"/>
                  </a:cubicBezTo>
                  <a:cubicBezTo>
                    <a:pt x="1054" y="957"/>
                    <a:pt x="1054" y="957"/>
                    <a:pt x="1054" y="957"/>
                  </a:cubicBezTo>
                  <a:cubicBezTo>
                    <a:pt x="1054" y="942"/>
                    <a:pt x="1062" y="935"/>
                    <a:pt x="1075" y="935"/>
                  </a:cubicBezTo>
                  <a:cubicBezTo>
                    <a:pt x="1085" y="935"/>
                    <a:pt x="1093" y="937"/>
                    <a:pt x="1101" y="940"/>
                  </a:cubicBezTo>
                  <a:cubicBezTo>
                    <a:pt x="1101" y="893"/>
                    <a:pt x="1101" y="893"/>
                    <a:pt x="1101" y="893"/>
                  </a:cubicBezTo>
                  <a:cubicBezTo>
                    <a:pt x="1091" y="889"/>
                    <a:pt x="1078" y="887"/>
                    <a:pt x="1060" y="887"/>
                  </a:cubicBezTo>
                  <a:cubicBezTo>
                    <a:pt x="1040" y="887"/>
                    <a:pt x="1025" y="892"/>
                    <a:pt x="1014" y="903"/>
                  </a:cubicBezTo>
                  <a:cubicBezTo>
                    <a:pt x="1004" y="914"/>
                    <a:pt x="998" y="930"/>
                    <a:pt x="998" y="952"/>
                  </a:cubicBezTo>
                  <a:cubicBezTo>
                    <a:pt x="998" y="965"/>
                    <a:pt x="998" y="965"/>
                    <a:pt x="998" y="965"/>
                  </a:cubicBezTo>
                  <a:cubicBezTo>
                    <a:pt x="974" y="965"/>
                    <a:pt x="974" y="965"/>
                    <a:pt x="974" y="965"/>
                  </a:cubicBezTo>
                  <a:cubicBezTo>
                    <a:pt x="974" y="1012"/>
                    <a:pt x="974" y="1012"/>
                    <a:pt x="974" y="1012"/>
                  </a:cubicBezTo>
                  <a:cubicBezTo>
                    <a:pt x="998" y="1012"/>
                    <a:pt x="998" y="1012"/>
                    <a:pt x="998" y="1012"/>
                  </a:cubicBezTo>
                  <a:cubicBezTo>
                    <a:pt x="998" y="1165"/>
                    <a:pt x="998" y="1165"/>
                    <a:pt x="998" y="1165"/>
                  </a:cubicBezTo>
                  <a:cubicBezTo>
                    <a:pt x="1055" y="1165"/>
                    <a:pt x="1055" y="1165"/>
                    <a:pt x="1055" y="1165"/>
                  </a:cubicBezTo>
                  <a:cubicBezTo>
                    <a:pt x="1055" y="1012"/>
                    <a:pt x="1055" y="1012"/>
                    <a:pt x="1055" y="1012"/>
                  </a:cubicBezTo>
                  <a:cubicBezTo>
                    <a:pt x="1101" y="1012"/>
                    <a:pt x="1101" y="1012"/>
                    <a:pt x="1101" y="1012"/>
                  </a:cubicBezTo>
                  <a:lnTo>
                    <a:pt x="1101" y="965"/>
                  </a:lnTo>
                  <a:close/>
                  <a:moveTo>
                    <a:pt x="1209" y="959"/>
                  </a:moveTo>
                  <a:cubicBezTo>
                    <a:pt x="1147" y="959"/>
                    <a:pt x="1100" y="1006"/>
                    <a:pt x="1100" y="1064"/>
                  </a:cubicBezTo>
                  <a:cubicBezTo>
                    <a:pt x="1100" y="1065"/>
                    <a:pt x="1100" y="1065"/>
                    <a:pt x="1100" y="1065"/>
                  </a:cubicBezTo>
                  <a:cubicBezTo>
                    <a:pt x="1100" y="1123"/>
                    <a:pt x="1146" y="1169"/>
                    <a:pt x="1209" y="1169"/>
                  </a:cubicBezTo>
                  <a:cubicBezTo>
                    <a:pt x="1272" y="1169"/>
                    <a:pt x="1318" y="1122"/>
                    <a:pt x="1318" y="1064"/>
                  </a:cubicBezTo>
                  <a:cubicBezTo>
                    <a:pt x="1318" y="1063"/>
                    <a:pt x="1318" y="1063"/>
                    <a:pt x="1318" y="1063"/>
                  </a:cubicBezTo>
                  <a:cubicBezTo>
                    <a:pt x="1318" y="1005"/>
                    <a:pt x="1272" y="959"/>
                    <a:pt x="1209" y="959"/>
                  </a:cubicBezTo>
                  <a:close/>
                  <a:moveTo>
                    <a:pt x="1262" y="1065"/>
                  </a:moveTo>
                  <a:cubicBezTo>
                    <a:pt x="1262" y="1095"/>
                    <a:pt x="1242" y="1120"/>
                    <a:pt x="1209" y="1120"/>
                  </a:cubicBezTo>
                  <a:cubicBezTo>
                    <a:pt x="1178" y="1120"/>
                    <a:pt x="1156" y="1094"/>
                    <a:pt x="1156" y="1064"/>
                  </a:cubicBezTo>
                  <a:cubicBezTo>
                    <a:pt x="1156" y="1063"/>
                    <a:pt x="1156" y="1063"/>
                    <a:pt x="1156" y="1063"/>
                  </a:cubicBezTo>
                  <a:cubicBezTo>
                    <a:pt x="1156" y="1034"/>
                    <a:pt x="1176" y="1008"/>
                    <a:pt x="1209" y="1008"/>
                  </a:cubicBezTo>
                  <a:cubicBezTo>
                    <a:pt x="1240" y="1008"/>
                    <a:pt x="1262" y="1034"/>
                    <a:pt x="1262" y="1064"/>
                  </a:cubicBezTo>
                  <a:lnTo>
                    <a:pt x="1262" y="1065"/>
                  </a:lnTo>
                  <a:close/>
                  <a:moveTo>
                    <a:pt x="1389" y="1004"/>
                  </a:moveTo>
                  <a:cubicBezTo>
                    <a:pt x="1389" y="963"/>
                    <a:pt x="1389" y="963"/>
                    <a:pt x="1389" y="963"/>
                  </a:cubicBezTo>
                  <a:cubicBezTo>
                    <a:pt x="1332" y="963"/>
                    <a:pt x="1332" y="963"/>
                    <a:pt x="1332" y="963"/>
                  </a:cubicBezTo>
                  <a:cubicBezTo>
                    <a:pt x="1332" y="1165"/>
                    <a:pt x="1332" y="1165"/>
                    <a:pt x="1332" y="1165"/>
                  </a:cubicBezTo>
                  <a:cubicBezTo>
                    <a:pt x="1389" y="1165"/>
                    <a:pt x="1389" y="1165"/>
                    <a:pt x="1389" y="1165"/>
                  </a:cubicBezTo>
                  <a:cubicBezTo>
                    <a:pt x="1389" y="1090"/>
                    <a:pt x="1389" y="1090"/>
                    <a:pt x="1389" y="1090"/>
                  </a:cubicBezTo>
                  <a:cubicBezTo>
                    <a:pt x="1389" y="1042"/>
                    <a:pt x="1412" y="1019"/>
                    <a:pt x="1450" y="1019"/>
                  </a:cubicBezTo>
                  <a:cubicBezTo>
                    <a:pt x="1453" y="1019"/>
                    <a:pt x="1453" y="1019"/>
                    <a:pt x="1453" y="1019"/>
                  </a:cubicBezTo>
                  <a:cubicBezTo>
                    <a:pt x="1453" y="959"/>
                    <a:pt x="1453" y="959"/>
                    <a:pt x="1453" y="959"/>
                  </a:cubicBezTo>
                  <a:cubicBezTo>
                    <a:pt x="1419" y="958"/>
                    <a:pt x="1400" y="976"/>
                    <a:pt x="1389" y="1004"/>
                  </a:cubicBezTo>
                  <a:close/>
                  <a:moveTo>
                    <a:pt x="1622" y="961"/>
                  </a:moveTo>
                  <a:cubicBezTo>
                    <a:pt x="1588" y="961"/>
                    <a:pt x="1566" y="967"/>
                    <a:pt x="1544" y="977"/>
                  </a:cubicBezTo>
                  <a:cubicBezTo>
                    <a:pt x="1558" y="1020"/>
                    <a:pt x="1558" y="1020"/>
                    <a:pt x="1558" y="1020"/>
                  </a:cubicBezTo>
                  <a:cubicBezTo>
                    <a:pt x="1576" y="1014"/>
                    <a:pt x="1592" y="1010"/>
                    <a:pt x="1614" y="1010"/>
                  </a:cubicBezTo>
                  <a:cubicBezTo>
                    <a:pt x="1642" y="1010"/>
                    <a:pt x="1657" y="1023"/>
                    <a:pt x="1657" y="1046"/>
                  </a:cubicBezTo>
                  <a:cubicBezTo>
                    <a:pt x="1657" y="1050"/>
                    <a:pt x="1657" y="1050"/>
                    <a:pt x="1657" y="1050"/>
                  </a:cubicBezTo>
                  <a:cubicBezTo>
                    <a:pt x="1643" y="1045"/>
                    <a:pt x="1628" y="1042"/>
                    <a:pt x="1608" y="1042"/>
                  </a:cubicBezTo>
                  <a:cubicBezTo>
                    <a:pt x="1560" y="1042"/>
                    <a:pt x="1526" y="1062"/>
                    <a:pt x="1526" y="1106"/>
                  </a:cubicBezTo>
                  <a:cubicBezTo>
                    <a:pt x="1526" y="1107"/>
                    <a:pt x="1526" y="1107"/>
                    <a:pt x="1526" y="1107"/>
                  </a:cubicBezTo>
                  <a:cubicBezTo>
                    <a:pt x="1526" y="1147"/>
                    <a:pt x="1558" y="1168"/>
                    <a:pt x="1596" y="1168"/>
                  </a:cubicBezTo>
                  <a:cubicBezTo>
                    <a:pt x="1624" y="1168"/>
                    <a:pt x="1643" y="1158"/>
                    <a:pt x="1657" y="1143"/>
                  </a:cubicBezTo>
                  <a:cubicBezTo>
                    <a:pt x="1657" y="1165"/>
                    <a:pt x="1657" y="1165"/>
                    <a:pt x="1657" y="1165"/>
                  </a:cubicBezTo>
                  <a:cubicBezTo>
                    <a:pt x="1712" y="1165"/>
                    <a:pt x="1712" y="1165"/>
                    <a:pt x="1712" y="1165"/>
                  </a:cubicBezTo>
                  <a:cubicBezTo>
                    <a:pt x="1712" y="1048"/>
                    <a:pt x="1712" y="1048"/>
                    <a:pt x="1712" y="1048"/>
                  </a:cubicBezTo>
                  <a:cubicBezTo>
                    <a:pt x="1712" y="1020"/>
                    <a:pt x="1705" y="998"/>
                    <a:pt x="1690" y="983"/>
                  </a:cubicBezTo>
                  <a:cubicBezTo>
                    <a:pt x="1676" y="969"/>
                    <a:pt x="1653" y="961"/>
                    <a:pt x="1622" y="961"/>
                  </a:cubicBezTo>
                  <a:close/>
                  <a:moveTo>
                    <a:pt x="1658" y="1094"/>
                  </a:moveTo>
                  <a:cubicBezTo>
                    <a:pt x="1658" y="1114"/>
                    <a:pt x="1640" y="1129"/>
                    <a:pt x="1613" y="1129"/>
                  </a:cubicBezTo>
                  <a:cubicBezTo>
                    <a:pt x="1595" y="1129"/>
                    <a:pt x="1582" y="1120"/>
                    <a:pt x="1582" y="1104"/>
                  </a:cubicBezTo>
                  <a:cubicBezTo>
                    <a:pt x="1582" y="1104"/>
                    <a:pt x="1582" y="1104"/>
                    <a:pt x="1582" y="1104"/>
                  </a:cubicBezTo>
                  <a:cubicBezTo>
                    <a:pt x="1582" y="1086"/>
                    <a:pt x="1597" y="1076"/>
                    <a:pt x="1621" y="1076"/>
                  </a:cubicBezTo>
                  <a:cubicBezTo>
                    <a:pt x="1635" y="1076"/>
                    <a:pt x="1648" y="1079"/>
                    <a:pt x="1658" y="1083"/>
                  </a:cubicBezTo>
                  <a:lnTo>
                    <a:pt x="1658" y="1094"/>
                  </a:lnTo>
                  <a:close/>
                  <a:moveTo>
                    <a:pt x="1736" y="1165"/>
                  </a:moveTo>
                  <a:cubicBezTo>
                    <a:pt x="1793" y="1165"/>
                    <a:pt x="1793" y="1165"/>
                    <a:pt x="1793" y="1165"/>
                  </a:cubicBezTo>
                  <a:cubicBezTo>
                    <a:pt x="1793" y="890"/>
                    <a:pt x="1793" y="890"/>
                    <a:pt x="1793" y="890"/>
                  </a:cubicBezTo>
                  <a:cubicBezTo>
                    <a:pt x="1736" y="890"/>
                    <a:pt x="1736" y="890"/>
                    <a:pt x="1736" y="890"/>
                  </a:cubicBezTo>
                  <a:lnTo>
                    <a:pt x="1736" y="1165"/>
                  </a:lnTo>
                  <a:close/>
                  <a:moveTo>
                    <a:pt x="1817" y="1165"/>
                  </a:moveTo>
                  <a:cubicBezTo>
                    <a:pt x="1874" y="1165"/>
                    <a:pt x="1874" y="1165"/>
                    <a:pt x="1874" y="1165"/>
                  </a:cubicBezTo>
                  <a:cubicBezTo>
                    <a:pt x="1874" y="890"/>
                    <a:pt x="1874" y="890"/>
                    <a:pt x="1874" y="890"/>
                  </a:cubicBezTo>
                  <a:cubicBezTo>
                    <a:pt x="1817" y="890"/>
                    <a:pt x="1817" y="890"/>
                    <a:pt x="1817" y="890"/>
                  </a:cubicBezTo>
                  <a:lnTo>
                    <a:pt x="1817" y="1165"/>
                  </a:lnTo>
                  <a:close/>
                  <a:moveTo>
                    <a:pt x="2086" y="0"/>
                  </a:moveTo>
                  <a:cubicBezTo>
                    <a:pt x="2086" y="1832"/>
                    <a:pt x="2086" y="1832"/>
                    <a:pt x="2086" y="1832"/>
                  </a:cubicBezTo>
                  <a:cubicBezTo>
                    <a:pt x="2697" y="1832"/>
                    <a:pt x="2697" y="1832"/>
                    <a:pt x="2697" y="1832"/>
                  </a:cubicBezTo>
                  <a:cubicBezTo>
                    <a:pt x="2697" y="0"/>
                    <a:pt x="2697" y="0"/>
                    <a:pt x="2697" y="0"/>
                  </a:cubicBezTo>
                  <a:lnTo>
                    <a:pt x="2086" y="0"/>
                  </a:lnTo>
                  <a:close/>
                </a:path>
              </a:pathLst>
            </a:custGeom>
            <a:gradFill flip="none" rotWithShape="1">
              <a:gsLst>
                <a:gs pos="37000">
                  <a:srgbClr val="F2A11F"/>
                </a:gs>
                <a:gs pos="56000">
                  <a:srgbClr val="EC5124"/>
                </a:gs>
                <a:gs pos="83000">
                  <a:srgbClr val="D32A27"/>
                </a:gs>
                <a:gs pos="100000">
                  <a:srgbClr val="7A425E"/>
                </a:gs>
              </a:gsLst>
              <a:lin ang="18900000" scaled="1"/>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21" name="Group 20">
              <a:extLst>
                <a:ext uri="{FF2B5EF4-FFF2-40B4-BE49-F238E27FC236}">
                  <a16:creationId xmlns:a16="http://schemas.microsoft.com/office/drawing/2014/main" id="{F28F2614-0FCC-4D8C-BC98-D03E162B4F33}"/>
                </a:ext>
              </a:extLst>
            </p:cNvPr>
            <p:cNvGrpSpPr/>
            <p:nvPr userDrawn="1"/>
          </p:nvGrpSpPr>
          <p:grpSpPr>
            <a:xfrm>
              <a:off x="11291887" y="1987551"/>
              <a:ext cx="590550" cy="2868613"/>
              <a:chOff x="11291887" y="1987551"/>
              <a:chExt cx="590550" cy="2868613"/>
            </a:xfrm>
          </p:grpSpPr>
          <p:sp>
            <p:nvSpPr>
              <p:cNvPr id="13" name="Freeform 6">
                <a:extLst>
                  <a:ext uri="{FF2B5EF4-FFF2-40B4-BE49-F238E27FC236}">
                    <a16:creationId xmlns:a16="http://schemas.microsoft.com/office/drawing/2014/main" id="{4BE4413F-C77A-40BA-9643-97A55AFCF5AB}"/>
                  </a:ext>
                </a:extLst>
              </p:cNvPr>
              <p:cNvSpPr>
                <a:spLocks/>
              </p:cNvSpPr>
              <p:nvPr userDrawn="1"/>
            </p:nvSpPr>
            <p:spPr bwMode="auto">
              <a:xfrm>
                <a:off x="11418887" y="3471864"/>
                <a:ext cx="455612" cy="452438"/>
              </a:xfrm>
              <a:custGeom>
                <a:avLst/>
                <a:gdLst>
                  <a:gd name="T0" fmla="*/ 0 w 239"/>
                  <a:gd name="T1" fmla="*/ 96 h 237"/>
                  <a:gd name="T2" fmla="*/ 38 w 239"/>
                  <a:gd name="T3" fmla="*/ 173 h 237"/>
                  <a:gd name="T4" fmla="*/ 38 w 239"/>
                  <a:gd name="T5" fmla="*/ 173 h 237"/>
                  <a:gd name="T6" fmla="*/ 38 w 239"/>
                  <a:gd name="T7" fmla="*/ 173 h 237"/>
                  <a:gd name="T8" fmla="*/ 4 w 239"/>
                  <a:gd name="T9" fmla="*/ 173 h 237"/>
                  <a:gd name="T10" fmla="*/ 4 w 239"/>
                  <a:gd name="T11" fmla="*/ 237 h 237"/>
                  <a:gd name="T12" fmla="*/ 239 w 239"/>
                  <a:gd name="T13" fmla="*/ 237 h 237"/>
                  <a:gd name="T14" fmla="*/ 239 w 239"/>
                  <a:gd name="T15" fmla="*/ 173 h 237"/>
                  <a:gd name="T16" fmla="*/ 105 w 239"/>
                  <a:gd name="T17" fmla="*/ 173 h 237"/>
                  <a:gd name="T18" fmla="*/ 56 w 239"/>
                  <a:gd name="T19" fmla="*/ 119 h 237"/>
                  <a:gd name="T20" fmla="*/ 105 w 239"/>
                  <a:gd name="T21" fmla="*/ 65 h 237"/>
                  <a:gd name="T22" fmla="*/ 239 w 239"/>
                  <a:gd name="T23" fmla="*/ 65 h 237"/>
                  <a:gd name="T24" fmla="*/ 239 w 239"/>
                  <a:gd name="T25" fmla="*/ 0 h 237"/>
                  <a:gd name="T26" fmla="*/ 93 w 239"/>
                  <a:gd name="T27" fmla="*/ 0 h 237"/>
                  <a:gd name="T28" fmla="*/ 0 w 239"/>
                  <a:gd name="T29" fmla="*/ 9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9" h="237">
                    <a:moveTo>
                      <a:pt x="0" y="96"/>
                    </a:moveTo>
                    <a:cubicBezTo>
                      <a:pt x="0" y="123"/>
                      <a:pt x="13" y="154"/>
                      <a:pt x="38" y="173"/>
                    </a:cubicBezTo>
                    <a:cubicBezTo>
                      <a:pt x="38" y="173"/>
                      <a:pt x="38" y="173"/>
                      <a:pt x="38" y="173"/>
                    </a:cubicBezTo>
                    <a:cubicBezTo>
                      <a:pt x="38" y="173"/>
                      <a:pt x="38" y="173"/>
                      <a:pt x="38" y="173"/>
                    </a:cubicBezTo>
                    <a:cubicBezTo>
                      <a:pt x="4" y="173"/>
                      <a:pt x="4" y="173"/>
                      <a:pt x="4" y="173"/>
                    </a:cubicBezTo>
                    <a:cubicBezTo>
                      <a:pt x="4" y="237"/>
                      <a:pt x="4" y="237"/>
                      <a:pt x="4" y="237"/>
                    </a:cubicBezTo>
                    <a:cubicBezTo>
                      <a:pt x="239" y="237"/>
                      <a:pt x="239" y="237"/>
                      <a:pt x="239" y="237"/>
                    </a:cubicBezTo>
                    <a:cubicBezTo>
                      <a:pt x="239" y="173"/>
                      <a:pt x="239" y="173"/>
                      <a:pt x="239" y="173"/>
                    </a:cubicBezTo>
                    <a:cubicBezTo>
                      <a:pt x="105" y="173"/>
                      <a:pt x="105" y="173"/>
                      <a:pt x="105" y="173"/>
                    </a:cubicBezTo>
                    <a:cubicBezTo>
                      <a:pt x="81" y="173"/>
                      <a:pt x="56" y="154"/>
                      <a:pt x="56" y="119"/>
                    </a:cubicBezTo>
                    <a:cubicBezTo>
                      <a:pt x="56" y="93"/>
                      <a:pt x="74" y="65"/>
                      <a:pt x="105" y="65"/>
                    </a:cubicBezTo>
                    <a:cubicBezTo>
                      <a:pt x="239" y="65"/>
                      <a:pt x="239" y="65"/>
                      <a:pt x="239" y="65"/>
                    </a:cubicBezTo>
                    <a:cubicBezTo>
                      <a:pt x="239" y="0"/>
                      <a:pt x="239" y="0"/>
                      <a:pt x="239" y="0"/>
                    </a:cubicBezTo>
                    <a:cubicBezTo>
                      <a:pt x="93" y="0"/>
                      <a:pt x="93" y="0"/>
                      <a:pt x="93" y="0"/>
                    </a:cubicBezTo>
                    <a:cubicBezTo>
                      <a:pt x="39" y="0"/>
                      <a:pt x="0" y="39"/>
                      <a:pt x="0" y="9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3CA96921-0134-4138-B35F-24FF94928025}"/>
                  </a:ext>
                </a:extLst>
              </p:cNvPr>
              <p:cNvSpPr>
                <a:spLocks/>
              </p:cNvSpPr>
              <p:nvPr userDrawn="1"/>
            </p:nvSpPr>
            <p:spPr bwMode="auto">
              <a:xfrm>
                <a:off x="11425237" y="2452689"/>
                <a:ext cx="449262" cy="506413"/>
              </a:xfrm>
              <a:custGeom>
                <a:avLst/>
                <a:gdLst>
                  <a:gd name="T0" fmla="*/ 0 w 283"/>
                  <a:gd name="T1" fmla="*/ 89 h 319"/>
                  <a:gd name="T2" fmla="*/ 193 w 283"/>
                  <a:gd name="T3" fmla="*/ 159 h 319"/>
                  <a:gd name="T4" fmla="*/ 0 w 283"/>
                  <a:gd name="T5" fmla="*/ 229 h 319"/>
                  <a:gd name="T6" fmla="*/ 0 w 283"/>
                  <a:gd name="T7" fmla="*/ 319 h 319"/>
                  <a:gd name="T8" fmla="*/ 283 w 283"/>
                  <a:gd name="T9" fmla="*/ 202 h 319"/>
                  <a:gd name="T10" fmla="*/ 283 w 283"/>
                  <a:gd name="T11" fmla="*/ 117 h 319"/>
                  <a:gd name="T12" fmla="*/ 0 w 283"/>
                  <a:gd name="T13" fmla="*/ 0 h 319"/>
                  <a:gd name="T14" fmla="*/ 0 w 283"/>
                  <a:gd name="T15" fmla="*/ 89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19">
                    <a:moveTo>
                      <a:pt x="0" y="89"/>
                    </a:moveTo>
                    <a:lnTo>
                      <a:pt x="193" y="159"/>
                    </a:lnTo>
                    <a:lnTo>
                      <a:pt x="0" y="229"/>
                    </a:lnTo>
                    <a:lnTo>
                      <a:pt x="0" y="319"/>
                    </a:lnTo>
                    <a:lnTo>
                      <a:pt x="283" y="202"/>
                    </a:lnTo>
                    <a:lnTo>
                      <a:pt x="283" y="117"/>
                    </a:lnTo>
                    <a:lnTo>
                      <a:pt x="0" y="0"/>
                    </a:lnTo>
                    <a:lnTo>
                      <a:pt x="0"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294835C9-5930-4B1D-B981-5AC310AA6029}"/>
                  </a:ext>
                </a:extLst>
              </p:cNvPr>
              <p:cNvSpPr>
                <a:spLocks noEditPoints="1"/>
              </p:cNvSpPr>
              <p:nvPr userDrawn="1"/>
            </p:nvSpPr>
            <p:spPr bwMode="auto">
              <a:xfrm>
                <a:off x="11418887" y="3968751"/>
                <a:ext cx="463550" cy="471488"/>
              </a:xfrm>
              <a:custGeom>
                <a:avLst/>
                <a:gdLst>
                  <a:gd name="T0" fmla="*/ 167 w 243"/>
                  <a:gd name="T1" fmla="*/ 46 h 246"/>
                  <a:gd name="T2" fmla="*/ 192 w 243"/>
                  <a:gd name="T3" fmla="*/ 113 h 246"/>
                  <a:gd name="T4" fmla="*/ 173 w 243"/>
                  <a:gd name="T5" fmla="*/ 165 h 246"/>
                  <a:gd name="T6" fmla="*/ 104 w 243"/>
                  <a:gd name="T7" fmla="*/ 0 h 246"/>
                  <a:gd name="T8" fmla="*/ 39 w 243"/>
                  <a:gd name="T9" fmla="*/ 28 h 246"/>
                  <a:gd name="T10" fmla="*/ 0 w 243"/>
                  <a:gd name="T11" fmla="*/ 121 h 246"/>
                  <a:gd name="T12" fmla="*/ 122 w 243"/>
                  <a:gd name="T13" fmla="*/ 246 h 246"/>
                  <a:gd name="T14" fmla="*/ 243 w 243"/>
                  <a:gd name="T15" fmla="*/ 114 h 246"/>
                  <a:gd name="T16" fmla="*/ 198 w 243"/>
                  <a:gd name="T17" fmla="*/ 5 h 246"/>
                  <a:gd name="T18" fmla="*/ 167 w 243"/>
                  <a:gd name="T19" fmla="*/ 46 h 246"/>
                  <a:gd name="T20" fmla="*/ 75 w 243"/>
                  <a:gd name="T21" fmla="*/ 170 h 246"/>
                  <a:gd name="T22" fmla="*/ 51 w 243"/>
                  <a:gd name="T23" fmla="*/ 120 h 246"/>
                  <a:gd name="T24" fmla="*/ 84 w 243"/>
                  <a:gd name="T25" fmla="*/ 70 h 246"/>
                  <a:gd name="T26" fmla="*/ 131 w 243"/>
                  <a:gd name="T27" fmla="*/ 183 h 246"/>
                  <a:gd name="T28" fmla="*/ 75 w 243"/>
                  <a:gd name="T29" fmla="*/ 17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3" h="246">
                    <a:moveTo>
                      <a:pt x="167" y="46"/>
                    </a:moveTo>
                    <a:cubicBezTo>
                      <a:pt x="187" y="73"/>
                      <a:pt x="192" y="88"/>
                      <a:pt x="192" y="113"/>
                    </a:cubicBezTo>
                    <a:cubicBezTo>
                      <a:pt x="192" y="135"/>
                      <a:pt x="185" y="153"/>
                      <a:pt x="173" y="165"/>
                    </a:cubicBezTo>
                    <a:cubicBezTo>
                      <a:pt x="104" y="0"/>
                      <a:pt x="104" y="0"/>
                      <a:pt x="104" y="0"/>
                    </a:cubicBezTo>
                    <a:cubicBezTo>
                      <a:pt x="79" y="4"/>
                      <a:pt x="56" y="14"/>
                      <a:pt x="39" y="28"/>
                    </a:cubicBezTo>
                    <a:cubicBezTo>
                      <a:pt x="13" y="50"/>
                      <a:pt x="0" y="82"/>
                      <a:pt x="0" y="121"/>
                    </a:cubicBezTo>
                    <a:cubicBezTo>
                      <a:pt x="0" y="192"/>
                      <a:pt x="52" y="246"/>
                      <a:pt x="122" y="246"/>
                    </a:cubicBezTo>
                    <a:cubicBezTo>
                      <a:pt x="193" y="246"/>
                      <a:pt x="243" y="192"/>
                      <a:pt x="243" y="114"/>
                    </a:cubicBezTo>
                    <a:cubicBezTo>
                      <a:pt x="243" y="70"/>
                      <a:pt x="222" y="26"/>
                      <a:pt x="198" y="5"/>
                    </a:cubicBezTo>
                    <a:lnTo>
                      <a:pt x="167" y="46"/>
                    </a:lnTo>
                    <a:close/>
                    <a:moveTo>
                      <a:pt x="75" y="170"/>
                    </a:moveTo>
                    <a:cubicBezTo>
                      <a:pt x="60" y="159"/>
                      <a:pt x="51" y="141"/>
                      <a:pt x="51" y="120"/>
                    </a:cubicBezTo>
                    <a:cubicBezTo>
                      <a:pt x="51" y="97"/>
                      <a:pt x="65" y="79"/>
                      <a:pt x="84" y="70"/>
                    </a:cubicBezTo>
                    <a:cubicBezTo>
                      <a:pt x="131" y="183"/>
                      <a:pt x="131" y="183"/>
                      <a:pt x="131" y="183"/>
                    </a:cubicBezTo>
                    <a:cubicBezTo>
                      <a:pt x="107" y="186"/>
                      <a:pt x="88" y="180"/>
                      <a:pt x="75" y="1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C78C8B28-A3DD-4458-8A59-EE68D1ACDDF2}"/>
                  </a:ext>
                </a:extLst>
              </p:cNvPr>
              <p:cNvSpPr>
                <a:spLocks/>
              </p:cNvSpPr>
              <p:nvPr userDrawn="1"/>
            </p:nvSpPr>
            <p:spPr bwMode="auto">
              <a:xfrm>
                <a:off x="11291887" y="4451351"/>
                <a:ext cx="582612" cy="404813"/>
              </a:xfrm>
              <a:custGeom>
                <a:avLst/>
                <a:gdLst>
                  <a:gd name="T0" fmla="*/ 296 w 367"/>
                  <a:gd name="T1" fmla="*/ 0 h 255"/>
                  <a:gd name="T2" fmla="*/ 296 w 367"/>
                  <a:gd name="T3" fmla="*/ 177 h 255"/>
                  <a:gd name="T4" fmla="*/ 0 w 367"/>
                  <a:gd name="T5" fmla="*/ 177 h 255"/>
                  <a:gd name="T6" fmla="*/ 0 w 367"/>
                  <a:gd name="T7" fmla="*/ 255 h 255"/>
                  <a:gd name="T8" fmla="*/ 367 w 367"/>
                  <a:gd name="T9" fmla="*/ 255 h 255"/>
                  <a:gd name="T10" fmla="*/ 367 w 367"/>
                  <a:gd name="T11" fmla="*/ 0 h 255"/>
                  <a:gd name="T12" fmla="*/ 296 w 367"/>
                  <a:gd name="T13" fmla="*/ 0 h 255"/>
                </a:gdLst>
                <a:ahLst/>
                <a:cxnLst>
                  <a:cxn ang="0">
                    <a:pos x="T0" y="T1"/>
                  </a:cxn>
                  <a:cxn ang="0">
                    <a:pos x="T2" y="T3"/>
                  </a:cxn>
                  <a:cxn ang="0">
                    <a:pos x="T4" y="T5"/>
                  </a:cxn>
                  <a:cxn ang="0">
                    <a:pos x="T6" y="T7"/>
                  </a:cxn>
                  <a:cxn ang="0">
                    <a:pos x="T8" y="T9"/>
                  </a:cxn>
                  <a:cxn ang="0">
                    <a:pos x="T10" y="T11"/>
                  </a:cxn>
                  <a:cxn ang="0">
                    <a:pos x="T12" y="T13"/>
                  </a:cxn>
                </a:cxnLst>
                <a:rect l="0" t="0" r="r" b="b"/>
                <a:pathLst>
                  <a:path w="367" h="255">
                    <a:moveTo>
                      <a:pt x="296" y="0"/>
                    </a:moveTo>
                    <a:lnTo>
                      <a:pt x="296" y="177"/>
                    </a:lnTo>
                    <a:lnTo>
                      <a:pt x="0" y="177"/>
                    </a:lnTo>
                    <a:lnTo>
                      <a:pt x="0" y="255"/>
                    </a:lnTo>
                    <a:lnTo>
                      <a:pt x="367" y="255"/>
                    </a:lnTo>
                    <a:lnTo>
                      <a:pt x="367" y="0"/>
                    </a:lnTo>
                    <a:lnTo>
                      <a:pt x="2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C8D26C51-B040-4FC2-B37F-5972C012FEE6}"/>
                  </a:ext>
                </a:extLst>
              </p:cNvPr>
              <p:cNvSpPr>
                <a:spLocks noEditPoints="1"/>
              </p:cNvSpPr>
              <p:nvPr userDrawn="1"/>
            </p:nvSpPr>
            <p:spPr bwMode="auto">
              <a:xfrm>
                <a:off x="11418887" y="1987551"/>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37678D62-51AF-470A-BDE3-8ED3FCCDE0FF}"/>
                  </a:ext>
                </a:extLst>
              </p:cNvPr>
              <p:cNvSpPr>
                <a:spLocks noEditPoints="1"/>
              </p:cNvSpPr>
              <p:nvPr userDrawn="1"/>
            </p:nvSpPr>
            <p:spPr bwMode="auto">
              <a:xfrm>
                <a:off x="11418887" y="2938464"/>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09977132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_White">
    <p:bg>
      <p:bgPr>
        <a:solidFill>
          <a:schemeClr val="bg1"/>
        </a:solidFill>
        <a:effectLst/>
      </p:bgPr>
    </p:bg>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D7C56BA8-590A-4028-A3BD-EBB4F41E7443}"/>
              </a:ext>
            </a:extLst>
          </p:cNvPr>
          <p:cNvGrpSpPr>
            <a:grpSpLocks noChangeAspect="1"/>
          </p:cNvGrpSpPr>
          <p:nvPr userDrawn="1"/>
        </p:nvGrpSpPr>
        <p:grpSpPr>
          <a:xfrm rot="16200000">
            <a:off x="9855467" y="2024677"/>
            <a:ext cx="3499241" cy="1167475"/>
            <a:chOff x="547688" y="952500"/>
            <a:chExt cx="12190413" cy="4067175"/>
          </a:xfrm>
        </p:grpSpPr>
        <p:sp>
          <p:nvSpPr>
            <p:cNvPr id="53" name="Rectangle 52">
              <a:extLst>
                <a:ext uri="{FF2B5EF4-FFF2-40B4-BE49-F238E27FC236}">
                  <a16:creationId xmlns:a16="http://schemas.microsoft.com/office/drawing/2014/main" id="{19186E01-E5DD-4CF8-B980-31578D78DA2C}"/>
                </a:ext>
              </a:extLst>
            </p:cNvPr>
            <p:cNvSpPr>
              <a:spLocks noChangeArrowheads="1"/>
            </p:cNvSpPr>
            <p:nvPr userDrawn="1"/>
          </p:nvSpPr>
          <p:spPr bwMode="auto">
            <a:xfrm>
              <a:off x="547688" y="952500"/>
              <a:ext cx="12190413" cy="4067175"/>
            </a:xfrm>
            <a:prstGeom prst="rect">
              <a:avLst/>
            </a:prstGeom>
            <a:gradFill flip="none" rotWithShape="1">
              <a:gsLst>
                <a:gs pos="0">
                  <a:srgbClr val="F2A11F"/>
                </a:gs>
                <a:gs pos="37000">
                  <a:srgbClr val="EC5124"/>
                </a:gs>
                <a:gs pos="79000">
                  <a:srgbClr val="D32A27"/>
                </a:gs>
                <a:gs pos="100000">
                  <a:srgbClr val="7A425E"/>
                </a:gs>
              </a:gsLst>
              <a:lin ang="2400000" scaled="0"/>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7">
              <a:extLst>
                <a:ext uri="{FF2B5EF4-FFF2-40B4-BE49-F238E27FC236}">
                  <a16:creationId xmlns:a16="http://schemas.microsoft.com/office/drawing/2014/main" id="{4297898A-7690-4887-A538-06925E32496A}"/>
                </a:ext>
              </a:extLst>
            </p:cNvPr>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8">
              <a:extLst>
                <a:ext uri="{FF2B5EF4-FFF2-40B4-BE49-F238E27FC236}">
                  <a16:creationId xmlns:a16="http://schemas.microsoft.com/office/drawing/2014/main" id="{EBE1A931-8ED4-4023-B1E7-E7C0FCB53CF1}"/>
                </a:ext>
              </a:extLst>
            </p:cNvPr>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9">
              <a:extLst>
                <a:ext uri="{FF2B5EF4-FFF2-40B4-BE49-F238E27FC236}">
                  <a16:creationId xmlns:a16="http://schemas.microsoft.com/office/drawing/2014/main" id="{3DFA30DE-FC15-4449-9A0C-173C6898FE60}"/>
                </a:ext>
              </a:extLst>
            </p:cNvPr>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
              <a:extLst>
                <a:ext uri="{FF2B5EF4-FFF2-40B4-BE49-F238E27FC236}">
                  <a16:creationId xmlns:a16="http://schemas.microsoft.com/office/drawing/2014/main" id="{2C43BCA4-E25C-47F7-A5A5-C71BAFE37ABD}"/>
                </a:ext>
              </a:extLst>
            </p:cNvPr>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a:extLst>
                <a:ext uri="{FF2B5EF4-FFF2-40B4-BE49-F238E27FC236}">
                  <a16:creationId xmlns:a16="http://schemas.microsoft.com/office/drawing/2014/main" id="{6476CD2B-51BA-4E82-9674-026AAE497F13}"/>
                </a:ext>
              </a:extLst>
            </p:cNvPr>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a:extLst>
                <a:ext uri="{FF2B5EF4-FFF2-40B4-BE49-F238E27FC236}">
                  <a16:creationId xmlns:a16="http://schemas.microsoft.com/office/drawing/2014/main" id="{F65A61BF-2424-45EF-AEBD-67F3A1E98F2D}"/>
                </a:ext>
              </a:extLst>
            </p:cNvPr>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6" name="Title 16"/>
          <p:cNvSpPr>
            <a:spLocks noGrp="1"/>
          </p:cNvSpPr>
          <p:nvPr>
            <p:ph type="title" hasCustomPrompt="1"/>
          </p:nvPr>
        </p:nvSpPr>
        <p:spPr bwMode="gray">
          <a:xfrm>
            <a:off x="548639" y="1508929"/>
            <a:ext cx="9957816" cy="2405203"/>
          </a:xfrm>
          <a:prstGeom prst="rect">
            <a:avLst/>
          </a:prstGeom>
        </p:spPr>
        <p:txBody>
          <a:bodyPr lIns="0" tIns="0" rIns="0" bIns="0" anchor="b" anchorCtr="0"/>
          <a:lstStyle>
            <a:lvl1pPr marL="0" algn="l" defTabSz="1218987" rtl="0" eaLnBrk="1" latinLnBrk="0" hangingPunct="1">
              <a:lnSpc>
                <a:spcPts val="5000"/>
              </a:lnSpc>
              <a:spcBef>
                <a:spcPct val="0"/>
              </a:spcBef>
              <a:buNone/>
              <a:defRPr lang="en-US" sz="6000" b="1" kern="1200" cap="none" spc="-150" baseline="0" dirty="0">
                <a:solidFill>
                  <a:schemeClr val="tx1"/>
                </a:solidFill>
                <a:latin typeface="Arial" pitchFamily="34" charset="0"/>
                <a:ea typeface="+mn-ea"/>
                <a:cs typeface="Arial" pitchFamily="34" charset="0"/>
              </a:defRPr>
            </a:lvl1pPr>
          </a:lstStyle>
          <a:p>
            <a:r>
              <a:rPr lang="en-US" dirty="0"/>
              <a:t>Section header</a:t>
            </a:r>
          </a:p>
        </p:txBody>
      </p:sp>
      <p:sp>
        <p:nvSpPr>
          <p:cNvPr id="11" name="Text Placeholder 2"/>
          <p:cNvSpPr>
            <a:spLocks noGrp="1"/>
          </p:cNvSpPr>
          <p:nvPr>
            <p:ph type="body" idx="1" hasCustomPrompt="1"/>
          </p:nvPr>
        </p:nvSpPr>
        <p:spPr bwMode="white">
          <a:xfrm>
            <a:off x="548640" y="3956227"/>
            <a:ext cx="9957816" cy="462018"/>
          </a:xfrm>
          <a:prstGeom prst="rect">
            <a:avLst/>
          </a:prstGeom>
        </p:spPr>
        <p:txBody>
          <a:bodyPr lIns="0" tIns="0" rIns="0" bIns="0" anchor="b"/>
          <a:lstStyle>
            <a:lvl1pPr marL="0" indent="0">
              <a:lnSpc>
                <a:spcPts val="2400"/>
              </a:lnSpc>
              <a:spcBef>
                <a:spcPts val="0"/>
              </a:spcBef>
              <a:buNone/>
              <a:defRPr sz="2500" spc="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 here</a:t>
            </a:r>
          </a:p>
        </p:txBody>
      </p:sp>
      <p:sp>
        <p:nvSpPr>
          <p:cNvPr id="51"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75" name="TextBox 74"/>
          <p:cNvSpPr txBox="1"/>
          <p:nvPr userDrawn="1"/>
        </p:nvSpPr>
        <p:spPr>
          <a:xfrm>
            <a:off x="548640" y="6473952"/>
            <a:ext cx="4114800" cy="153888"/>
          </a:xfrm>
          <a:prstGeom prst="rect">
            <a:avLst/>
          </a:prstGeom>
          <a:noFill/>
        </p:spPr>
        <p:txBody>
          <a:bodyPr wrap="square" lIns="0" tIns="0" rIns="0" bIns="0" rtlCol="0">
            <a:spAutoFit/>
          </a:bodyPr>
          <a:lstStyle/>
          <a:p>
            <a:r>
              <a:rPr lang="en-US" sz="1000" dirty="0">
                <a:latin typeface="Arial" pitchFamily="34" charset="0"/>
                <a:cs typeface="Arial" pitchFamily="34" charset="0"/>
              </a:rPr>
              <a:t>2020 Lenovo Internal. All rights reserved.</a:t>
            </a:r>
          </a:p>
        </p:txBody>
      </p:sp>
    </p:spTree>
    <p:extLst>
      <p:ext uri="{BB962C8B-B14F-4D97-AF65-F5344CB8AC3E}">
        <p14:creationId xmlns:p14="http://schemas.microsoft.com/office/powerpoint/2010/main" val="1618669218"/>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Closing Slide_Black">
    <p:bg>
      <p:bgPr>
        <a:solidFill>
          <a:schemeClr val="tx1"/>
        </a:solidFill>
        <a:effectLst/>
      </p:bgPr>
    </p:bg>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80CD9248-0A2C-4050-B347-2980229F11A8}"/>
              </a:ext>
            </a:extLst>
          </p:cNvPr>
          <p:cNvGrpSpPr/>
          <p:nvPr userDrawn="1"/>
        </p:nvGrpSpPr>
        <p:grpSpPr>
          <a:xfrm rot="16200000">
            <a:off x="372592" y="2655660"/>
            <a:ext cx="6856214" cy="1544890"/>
            <a:chOff x="541049" y="2649538"/>
            <a:chExt cx="9285724" cy="2092325"/>
          </a:xfrm>
          <a:solidFill>
            <a:schemeClr val="bg1"/>
          </a:solidFill>
        </p:grpSpPr>
        <p:sp>
          <p:nvSpPr>
            <p:cNvPr id="54" name="Freeform 5">
              <a:extLst>
                <a:ext uri="{FF2B5EF4-FFF2-40B4-BE49-F238E27FC236}">
                  <a16:creationId xmlns:a16="http://schemas.microsoft.com/office/drawing/2014/main" id="{99FEE917-CD84-4C97-B4F9-73DFE2A473DA}"/>
                </a:ext>
              </a:extLst>
            </p:cNvPr>
            <p:cNvSpPr>
              <a:spLocks/>
            </p:cNvSpPr>
            <p:nvPr userDrawn="1"/>
          </p:nvSpPr>
          <p:spPr bwMode="auto">
            <a:xfrm>
              <a:off x="541049" y="2809876"/>
              <a:ext cx="963613" cy="1928813"/>
            </a:xfrm>
            <a:custGeom>
              <a:avLst/>
              <a:gdLst>
                <a:gd name="T0" fmla="*/ 57 w 301"/>
                <a:gd name="T1" fmla="*/ 458 h 600"/>
                <a:gd name="T2" fmla="*/ 57 w 301"/>
                <a:gd name="T3" fmla="*/ 235 h 600"/>
                <a:gd name="T4" fmla="*/ 0 w 301"/>
                <a:gd name="T5" fmla="*/ 235 h 600"/>
                <a:gd name="T6" fmla="*/ 0 w 301"/>
                <a:gd name="T7" fmla="*/ 121 h 600"/>
                <a:gd name="T8" fmla="*/ 57 w 301"/>
                <a:gd name="T9" fmla="*/ 121 h 600"/>
                <a:gd name="T10" fmla="*/ 57 w 301"/>
                <a:gd name="T11" fmla="*/ 0 h 600"/>
                <a:gd name="T12" fmla="*/ 190 w 301"/>
                <a:gd name="T13" fmla="*/ 0 h 600"/>
                <a:gd name="T14" fmla="*/ 190 w 301"/>
                <a:gd name="T15" fmla="*/ 121 h 600"/>
                <a:gd name="T16" fmla="*/ 301 w 301"/>
                <a:gd name="T17" fmla="*/ 121 h 600"/>
                <a:gd name="T18" fmla="*/ 301 w 301"/>
                <a:gd name="T19" fmla="*/ 235 h 600"/>
                <a:gd name="T20" fmla="*/ 190 w 301"/>
                <a:gd name="T21" fmla="*/ 235 h 600"/>
                <a:gd name="T22" fmla="*/ 190 w 301"/>
                <a:gd name="T23" fmla="*/ 436 h 600"/>
                <a:gd name="T24" fmla="*/ 233 w 301"/>
                <a:gd name="T25" fmla="*/ 482 h 600"/>
                <a:gd name="T26" fmla="*/ 299 w 301"/>
                <a:gd name="T27" fmla="*/ 465 h 600"/>
                <a:gd name="T28" fmla="*/ 299 w 301"/>
                <a:gd name="T29" fmla="*/ 573 h 600"/>
                <a:gd name="T30" fmla="*/ 194 w 301"/>
                <a:gd name="T31" fmla="*/ 600 h 600"/>
                <a:gd name="T32" fmla="*/ 57 w 301"/>
                <a:gd name="T33" fmla="*/ 45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1" h="600">
                  <a:moveTo>
                    <a:pt x="57" y="458"/>
                  </a:moveTo>
                  <a:cubicBezTo>
                    <a:pt x="57" y="235"/>
                    <a:pt x="57" y="235"/>
                    <a:pt x="57" y="235"/>
                  </a:cubicBezTo>
                  <a:cubicBezTo>
                    <a:pt x="0" y="235"/>
                    <a:pt x="0" y="235"/>
                    <a:pt x="0" y="235"/>
                  </a:cubicBezTo>
                  <a:cubicBezTo>
                    <a:pt x="0" y="121"/>
                    <a:pt x="0" y="121"/>
                    <a:pt x="0" y="121"/>
                  </a:cubicBezTo>
                  <a:cubicBezTo>
                    <a:pt x="57" y="121"/>
                    <a:pt x="57" y="121"/>
                    <a:pt x="57" y="121"/>
                  </a:cubicBezTo>
                  <a:cubicBezTo>
                    <a:pt x="57" y="0"/>
                    <a:pt x="57" y="0"/>
                    <a:pt x="57" y="0"/>
                  </a:cubicBezTo>
                  <a:cubicBezTo>
                    <a:pt x="190" y="0"/>
                    <a:pt x="190" y="0"/>
                    <a:pt x="190" y="0"/>
                  </a:cubicBezTo>
                  <a:cubicBezTo>
                    <a:pt x="190" y="121"/>
                    <a:pt x="190" y="121"/>
                    <a:pt x="190" y="121"/>
                  </a:cubicBezTo>
                  <a:cubicBezTo>
                    <a:pt x="301" y="121"/>
                    <a:pt x="301" y="121"/>
                    <a:pt x="301" y="121"/>
                  </a:cubicBezTo>
                  <a:cubicBezTo>
                    <a:pt x="301" y="235"/>
                    <a:pt x="301" y="235"/>
                    <a:pt x="301" y="235"/>
                  </a:cubicBezTo>
                  <a:cubicBezTo>
                    <a:pt x="190" y="235"/>
                    <a:pt x="190" y="235"/>
                    <a:pt x="190" y="235"/>
                  </a:cubicBezTo>
                  <a:cubicBezTo>
                    <a:pt x="190" y="436"/>
                    <a:pt x="190" y="436"/>
                    <a:pt x="190" y="436"/>
                  </a:cubicBezTo>
                  <a:cubicBezTo>
                    <a:pt x="190" y="467"/>
                    <a:pt x="203" y="482"/>
                    <a:pt x="233" y="482"/>
                  </a:cubicBezTo>
                  <a:cubicBezTo>
                    <a:pt x="258" y="482"/>
                    <a:pt x="280" y="476"/>
                    <a:pt x="299" y="465"/>
                  </a:cubicBezTo>
                  <a:cubicBezTo>
                    <a:pt x="299" y="573"/>
                    <a:pt x="299" y="573"/>
                    <a:pt x="299" y="573"/>
                  </a:cubicBezTo>
                  <a:cubicBezTo>
                    <a:pt x="271" y="590"/>
                    <a:pt x="239" y="600"/>
                    <a:pt x="194" y="600"/>
                  </a:cubicBezTo>
                  <a:cubicBezTo>
                    <a:pt x="112" y="600"/>
                    <a:pt x="57" y="568"/>
                    <a:pt x="57" y="4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6">
              <a:extLst>
                <a:ext uri="{FF2B5EF4-FFF2-40B4-BE49-F238E27FC236}">
                  <a16:creationId xmlns:a16="http://schemas.microsoft.com/office/drawing/2014/main" id="{78C9364A-BFFF-4F94-9D90-8A71731D6352}"/>
                </a:ext>
              </a:extLst>
            </p:cNvPr>
            <p:cNvSpPr>
              <a:spLocks/>
            </p:cNvSpPr>
            <p:nvPr userDrawn="1"/>
          </p:nvSpPr>
          <p:spPr bwMode="auto">
            <a:xfrm>
              <a:off x="1708151" y="2649538"/>
              <a:ext cx="1382713" cy="2063750"/>
            </a:xfrm>
            <a:custGeom>
              <a:avLst/>
              <a:gdLst>
                <a:gd name="T0" fmla="*/ 0 w 432"/>
                <a:gd name="T1" fmla="*/ 0 h 642"/>
                <a:gd name="T2" fmla="*/ 134 w 432"/>
                <a:gd name="T3" fmla="*/ 0 h 642"/>
                <a:gd name="T4" fmla="*/ 134 w 432"/>
                <a:gd name="T5" fmla="*/ 237 h 642"/>
                <a:gd name="T6" fmla="*/ 272 w 432"/>
                <a:gd name="T7" fmla="*/ 162 h 642"/>
                <a:gd name="T8" fmla="*/ 432 w 432"/>
                <a:gd name="T9" fmla="*/ 337 h 642"/>
                <a:gd name="T10" fmla="*/ 432 w 432"/>
                <a:gd name="T11" fmla="*/ 642 h 642"/>
                <a:gd name="T12" fmla="*/ 298 w 432"/>
                <a:gd name="T13" fmla="*/ 642 h 642"/>
                <a:gd name="T14" fmla="*/ 298 w 432"/>
                <a:gd name="T15" fmla="*/ 379 h 642"/>
                <a:gd name="T16" fmla="*/ 218 w 432"/>
                <a:gd name="T17" fmla="*/ 283 h 642"/>
                <a:gd name="T18" fmla="*/ 134 w 432"/>
                <a:gd name="T19" fmla="*/ 379 h 642"/>
                <a:gd name="T20" fmla="*/ 134 w 432"/>
                <a:gd name="T21" fmla="*/ 642 h 642"/>
                <a:gd name="T22" fmla="*/ 0 w 432"/>
                <a:gd name="T23" fmla="*/ 642 h 642"/>
                <a:gd name="T24" fmla="*/ 0 w 432"/>
                <a:gd name="T25"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642">
                  <a:moveTo>
                    <a:pt x="0" y="0"/>
                  </a:moveTo>
                  <a:cubicBezTo>
                    <a:pt x="134" y="0"/>
                    <a:pt x="134" y="0"/>
                    <a:pt x="134" y="0"/>
                  </a:cubicBezTo>
                  <a:cubicBezTo>
                    <a:pt x="134" y="237"/>
                    <a:pt x="134" y="237"/>
                    <a:pt x="134" y="237"/>
                  </a:cubicBezTo>
                  <a:cubicBezTo>
                    <a:pt x="165" y="198"/>
                    <a:pt x="204" y="162"/>
                    <a:pt x="272" y="162"/>
                  </a:cubicBezTo>
                  <a:cubicBezTo>
                    <a:pt x="373" y="162"/>
                    <a:pt x="432" y="229"/>
                    <a:pt x="432" y="337"/>
                  </a:cubicBezTo>
                  <a:cubicBezTo>
                    <a:pt x="432" y="642"/>
                    <a:pt x="432" y="642"/>
                    <a:pt x="432" y="642"/>
                  </a:cubicBezTo>
                  <a:cubicBezTo>
                    <a:pt x="298" y="642"/>
                    <a:pt x="298" y="642"/>
                    <a:pt x="298" y="642"/>
                  </a:cubicBezTo>
                  <a:cubicBezTo>
                    <a:pt x="298" y="379"/>
                    <a:pt x="298" y="379"/>
                    <a:pt x="298" y="379"/>
                  </a:cubicBezTo>
                  <a:cubicBezTo>
                    <a:pt x="298" y="316"/>
                    <a:pt x="269" y="283"/>
                    <a:pt x="218" y="283"/>
                  </a:cubicBezTo>
                  <a:cubicBezTo>
                    <a:pt x="166" y="283"/>
                    <a:pt x="134" y="316"/>
                    <a:pt x="134" y="379"/>
                  </a:cubicBezTo>
                  <a:cubicBezTo>
                    <a:pt x="134" y="642"/>
                    <a:pt x="134" y="642"/>
                    <a:pt x="134" y="642"/>
                  </a:cubicBezTo>
                  <a:cubicBezTo>
                    <a:pt x="0" y="642"/>
                    <a:pt x="0" y="642"/>
                    <a:pt x="0" y="6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7">
              <a:extLst>
                <a:ext uri="{FF2B5EF4-FFF2-40B4-BE49-F238E27FC236}">
                  <a16:creationId xmlns:a16="http://schemas.microsoft.com/office/drawing/2014/main" id="{E572E624-9DE1-4F42-A7F5-36B7B8A2F63B}"/>
                </a:ext>
              </a:extLst>
            </p:cNvPr>
            <p:cNvSpPr>
              <a:spLocks noEditPoints="1"/>
            </p:cNvSpPr>
            <p:nvPr userDrawn="1"/>
          </p:nvSpPr>
          <p:spPr bwMode="auto">
            <a:xfrm>
              <a:off x="3261304" y="3179763"/>
              <a:ext cx="1390650" cy="1562100"/>
            </a:xfrm>
            <a:custGeom>
              <a:avLst/>
              <a:gdLst>
                <a:gd name="T0" fmla="*/ 0 w 434"/>
                <a:gd name="T1" fmla="*/ 342 h 486"/>
                <a:gd name="T2" fmla="*/ 0 w 434"/>
                <a:gd name="T3" fmla="*/ 340 h 486"/>
                <a:gd name="T4" fmla="*/ 190 w 434"/>
                <a:gd name="T5" fmla="*/ 189 h 486"/>
                <a:gd name="T6" fmla="*/ 305 w 434"/>
                <a:gd name="T7" fmla="*/ 209 h 486"/>
                <a:gd name="T8" fmla="*/ 305 w 434"/>
                <a:gd name="T9" fmla="*/ 201 h 486"/>
                <a:gd name="T10" fmla="*/ 204 w 434"/>
                <a:gd name="T11" fmla="*/ 115 h 486"/>
                <a:gd name="T12" fmla="*/ 74 w 434"/>
                <a:gd name="T13" fmla="*/ 140 h 486"/>
                <a:gd name="T14" fmla="*/ 40 w 434"/>
                <a:gd name="T15" fmla="*/ 38 h 486"/>
                <a:gd name="T16" fmla="*/ 223 w 434"/>
                <a:gd name="T17" fmla="*/ 0 h 486"/>
                <a:gd name="T18" fmla="*/ 383 w 434"/>
                <a:gd name="T19" fmla="*/ 53 h 486"/>
                <a:gd name="T20" fmla="*/ 434 w 434"/>
                <a:gd name="T21" fmla="*/ 204 h 486"/>
                <a:gd name="T22" fmla="*/ 434 w 434"/>
                <a:gd name="T23" fmla="*/ 477 h 486"/>
                <a:gd name="T24" fmla="*/ 304 w 434"/>
                <a:gd name="T25" fmla="*/ 477 h 486"/>
                <a:gd name="T26" fmla="*/ 304 w 434"/>
                <a:gd name="T27" fmla="*/ 426 h 486"/>
                <a:gd name="T28" fmla="*/ 162 w 434"/>
                <a:gd name="T29" fmla="*/ 486 h 486"/>
                <a:gd name="T30" fmla="*/ 0 w 434"/>
                <a:gd name="T31" fmla="*/ 342 h 486"/>
                <a:gd name="T32" fmla="*/ 307 w 434"/>
                <a:gd name="T33" fmla="*/ 311 h 486"/>
                <a:gd name="T34" fmla="*/ 307 w 434"/>
                <a:gd name="T35" fmla="*/ 287 h 486"/>
                <a:gd name="T36" fmla="*/ 222 w 434"/>
                <a:gd name="T37" fmla="*/ 270 h 486"/>
                <a:gd name="T38" fmla="*/ 129 w 434"/>
                <a:gd name="T39" fmla="*/ 335 h 486"/>
                <a:gd name="T40" fmla="*/ 129 w 434"/>
                <a:gd name="T41" fmla="*/ 336 h 486"/>
                <a:gd name="T42" fmla="*/ 202 w 434"/>
                <a:gd name="T43" fmla="*/ 394 h 486"/>
                <a:gd name="T44" fmla="*/ 307 w 434"/>
                <a:gd name="T45" fmla="*/ 31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4" h="486">
                  <a:moveTo>
                    <a:pt x="0" y="342"/>
                  </a:moveTo>
                  <a:cubicBezTo>
                    <a:pt x="0" y="340"/>
                    <a:pt x="0" y="340"/>
                    <a:pt x="0" y="340"/>
                  </a:cubicBezTo>
                  <a:cubicBezTo>
                    <a:pt x="0" y="237"/>
                    <a:pt x="78" y="189"/>
                    <a:pt x="190" y="189"/>
                  </a:cubicBezTo>
                  <a:cubicBezTo>
                    <a:pt x="237" y="189"/>
                    <a:pt x="272" y="197"/>
                    <a:pt x="305" y="209"/>
                  </a:cubicBezTo>
                  <a:cubicBezTo>
                    <a:pt x="305" y="201"/>
                    <a:pt x="305" y="201"/>
                    <a:pt x="305" y="201"/>
                  </a:cubicBezTo>
                  <a:cubicBezTo>
                    <a:pt x="305" y="145"/>
                    <a:pt x="271" y="115"/>
                    <a:pt x="204" y="115"/>
                  </a:cubicBezTo>
                  <a:cubicBezTo>
                    <a:pt x="153" y="115"/>
                    <a:pt x="117" y="124"/>
                    <a:pt x="74" y="140"/>
                  </a:cubicBezTo>
                  <a:cubicBezTo>
                    <a:pt x="40" y="38"/>
                    <a:pt x="40" y="38"/>
                    <a:pt x="40" y="38"/>
                  </a:cubicBezTo>
                  <a:cubicBezTo>
                    <a:pt x="92" y="15"/>
                    <a:pt x="143" y="0"/>
                    <a:pt x="223" y="0"/>
                  </a:cubicBezTo>
                  <a:cubicBezTo>
                    <a:pt x="296" y="0"/>
                    <a:pt x="349" y="20"/>
                    <a:pt x="383" y="53"/>
                  </a:cubicBezTo>
                  <a:cubicBezTo>
                    <a:pt x="418" y="88"/>
                    <a:pt x="434" y="140"/>
                    <a:pt x="434" y="204"/>
                  </a:cubicBezTo>
                  <a:cubicBezTo>
                    <a:pt x="434" y="477"/>
                    <a:pt x="434" y="477"/>
                    <a:pt x="434" y="477"/>
                  </a:cubicBezTo>
                  <a:cubicBezTo>
                    <a:pt x="304" y="477"/>
                    <a:pt x="304" y="477"/>
                    <a:pt x="304" y="477"/>
                  </a:cubicBezTo>
                  <a:cubicBezTo>
                    <a:pt x="304" y="426"/>
                    <a:pt x="304" y="426"/>
                    <a:pt x="304" y="426"/>
                  </a:cubicBezTo>
                  <a:cubicBezTo>
                    <a:pt x="272" y="462"/>
                    <a:pt x="227" y="486"/>
                    <a:pt x="162" y="486"/>
                  </a:cubicBezTo>
                  <a:cubicBezTo>
                    <a:pt x="73" y="486"/>
                    <a:pt x="0" y="435"/>
                    <a:pt x="0" y="342"/>
                  </a:cubicBezTo>
                  <a:close/>
                  <a:moveTo>
                    <a:pt x="307" y="311"/>
                  </a:moveTo>
                  <a:cubicBezTo>
                    <a:pt x="307" y="287"/>
                    <a:pt x="307" y="287"/>
                    <a:pt x="307" y="287"/>
                  </a:cubicBezTo>
                  <a:cubicBezTo>
                    <a:pt x="284" y="277"/>
                    <a:pt x="254" y="270"/>
                    <a:pt x="222" y="270"/>
                  </a:cubicBezTo>
                  <a:cubicBezTo>
                    <a:pt x="164" y="270"/>
                    <a:pt x="129" y="292"/>
                    <a:pt x="129" y="335"/>
                  </a:cubicBezTo>
                  <a:cubicBezTo>
                    <a:pt x="129" y="336"/>
                    <a:pt x="129" y="336"/>
                    <a:pt x="129" y="336"/>
                  </a:cubicBezTo>
                  <a:cubicBezTo>
                    <a:pt x="129" y="372"/>
                    <a:pt x="159" y="394"/>
                    <a:pt x="202" y="394"/>
                  </a:cubicBezTo>
                  <a:cubicBezTo>
                    <a:pt x="265" y="394"/>
                    <a:pt x="307" y="359"/>
                    <a:pt x="307" y="3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8">
              <a:extLst>
                <a:ext uri="{FF2B5EF4-FFF2-40B4-BE49-F238E27FC236}">
                  <a16:creationId xmlns:a16="http://schemas.microsoft.com/office/drawing/2014/main" id="{DD8A238C-0295-48D1-8872-FE51165DDEE4}"/>
                </a:ext>
              </a:extLst>
            </p:cNvPr>
            <p:cNvSpPr>
              <a:spLocks/>
            </p:cNvSpPr>
            <p:nvPr userDrawn="1"/>
          </p:nvSpPr>
          <p:spPr bwMode="auto">
            <a:xfrm>
              <a:off x="4859916" y="3170238"/>
              <a:ext cx="1384300" cy="1543050"/>
            </a:xfrm>
            <a:custGeom>
              <a:avLst/>
              <a:gdLst>
                <a:gd name="T0" fmla="*/ 0 w 432"/>
                <a:gd name="T1" fmla="*/ 9 h 480"/>
                <a:gd name="T2" fmla="*/ 133 w 432"/>
                <a:gd name="T3" fmla="*/ 9 h 480"/>
                <a:gd name="T4" fmla="*/ 133 w 432"/>
                <a:gd name="T5" fmla="*/ 75 h 480"/>
                <a:gd name="T6" fmla="*/ 272 w 432"/>
                <a:gd name="T7" fmla="*/ 0 h 480"/>
                <a:gd name="T8" fmla="*/ 432 w 432"/>
                <a:gd name="T9" fmla="*/ 175 h 480"/>
                <a:gd name="T10" fmla="*/ 432 w 432"/>
                <a:gd name="T11" fmla="*/ 480 h 480"/>
                <a:gd name="T12" fmla="*/ 298 w 432"/>
                <a:gd name="T13" fmla="*/ 480 h 480"/>
                <a:gd name="T14" fmla="*/ 298 w 432"/>
                <a:gd name="T15" fmla="*/ 217 h 480"/>
                <a:gd name="T16" fmla="*/ 217 w 432"/>
                <a:gd name="T17" fmla="*/ 121 h 480"/>
                <a:gd name="T18" fmla="*/ 133 w 432"/>
                <a:gd name="T19" fmla="*/ 217 h 480"/>
                <a:gd name="T20" fmla="*/ 133 w 432"/>
                <a:gd name="T21" fmla="*/ 480 h 480"/>
                <a:gd name="T22" fmla="*/ 0 w 432"/>
                <a:gd name="T23" fmla="*/ 480 h 480"/>
                <a:gd name="T24" fmla="*/ 0 w 432"/>
                <a:gd name="T25" fmla="*/ 9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480">
                  <a:moveTo>
                    <a:pt x="0" y="9"/>
                  </a:moveTo>
                  <a:cubicBezTo>
                    <a:pt x="133" y="9"/>
                    <a:pt x="133" y="9"/>
                    <a:pt x="133" y="9"/>
                  </a:cubicBezTo>
                  <a:cubicBezTo>
                    <a:pt x="133" y="75"/>
                    <a:pt x="133" y="75"/>
                    <a:pt x="133" y="75"/>
                  </a:cubicBezTo>
                  <a:cubicBezTo>
                    <a:pt x="164" y="36"/>
                    <a:pt x="204" y="0"/>
                    <a:pt x="272" y="0"/>
                  </a:cubicBezTo>
                  <a:cubicBezTo>
                    <a:pt x="373" y="0"/>
                    <a:pt x="432" y="67"/>
                    <a:pt x="432" y="175"/>
                  </a:cubicBezTo>
                  <a:cubicBezTo>
                    <a:pt x="432" y="480"/>
                    <a:pt x="432" y="480"/>
                    <a:pt x="432" y="480"/>
                  </a:cubicBezTo>
                  <a:cubicBezTo>
                    <a:pt x="298" y="480"/>
                    <a:pt x="298" y="480"/>
                    <a:pt x="298" y="480"/>
                  </a:cubicBezTo>
                  <a:cubicBezTo>
                    <a:pt x="298" y="217"/>
                    <a:pt x="298" y="217"/>
                    <a:pt x="298" y="217"/>
                  </a:cubicBezTo>
                  <a:cubicBezTo>
                    <a:pt x="298" y="154"/>
                    <a:pt x="268" y="121"/>
                    <a:pt x="217" y="121"/>
                  </a:cubicBezTo>
                  <a:cubicBezTo>
                    <a:pt x="166" y="121"/>
                    <a:pt x="133" y="154"/>
                    <a:pt x="133" y="217"/>
                  </a:cubicBezTo>
                  <a:cubicBezTo>
                    <a:pt x="133" y="480"/>
                    <a:pt x="133" y="480"/>
                    <a:pt x="133" y="480"/>
                  </a:cubicBezTo>
                  <a:cubicBezTo>
                    <a:pt x="0" y="480"/>
                    <a:pt x="0" y="480"/>
                    <a:pt x="0" y="480"/>
                  </a:cubicBez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9">
              <a:extLst>
                <a:ext uri="{FF2B5EF4-FFF2-40B4-BE49-F238E27FC236}">
                  <a16:creationId xmlns:a16="http://schemas.microsoft.com/office/drawing/2014/main" id="{6849E95A-0C53-4220-85E0-6DFCEA7D1C44}"/>
                </a:ext>
              </a:extLst>
            </p:cNvPr>
            <p:cNvSpPr>
              <a:spLocks/>
            </p:cNvSpPr>
            <p:nvPr userDrawn="1"/>
          </p:nvSpPr>
          <p:spPr bwMode="auto">
            <a:xfrm>
              <a:off x="6436593" y="2649538"/>
              <a:ext cx="1460500" cy="2063750"/>
            </a:xfrm>
            <a:custGeom>
              <a:avLst/>
              <a:gdLst>
                <a:gd name="T0" fmla="*/ 0 w 920"/>
                <a:gd name="T1" fmla="*/ 0 h 1300"/>
                <a:gd name="T2" fmla="*/ 270 w 920"/>
                <a:gd name="T3" fmla="*/ 0 h 1300"/>
                <a:gd name="T4" fmla="*/ 270 w 920"/>
                <a:gd name="T5" fmla="*/ 692 h 1300"/>
                <a:gd name="T6" fmla="*/ 585 w 920"/>
                <a:gd name="T7" fmla="*/ 346 h 1300"/>
                <a:gd name="T8" fmla="*/ 908 w 920"/>
                <a:gd name="T9" fmla="*/ 346 h 1300"/>
                <a:gd name="T10" fmla="*/ 547 w 920"/>
                <a:gd name="T11" fmla="*/ 721 h 1300"/>
                <a:gd name="T12" fmla="*/ 920 w 920"/>
                <a:gd name="T13" fmla="*/ 1300 h 1300"/>
                <a:gd name="T14" fmla="*/ 609 w 920"/>
                <a:gd name="T15" fmla="*/ 1300 h 1300"/>
                <a:gd name="T16" fmla="*/ 365 w 920"/>
                <a:gd name="T17" fmla="*/ 909 h 1300"/>
                <a:gd name="T18" fmla="*/ 270 w 920"/>
                <a:gd name="T19" fmla="*/ 1010 h 1300"/>
                <a:gd name="T20" fmla="*/ 270 w 920"/>
                <a:gd name="T21" fmla="*/ 1300 h 1300"/>
                <a:gd name="T22" fmla="*/ 0 w 920"/>
                <a:gd name="T23" fmla="*/ 1300 h 1300"/>
                <a:gd name="T24" fmla="*/ 0 w 920"/>
                <a:gd name="T25" fmla="*/ 0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0" h="1300">
                  <a:moveTo>
                    <a:pt x="0" y="0"/>
                  </a:moveTo>
                  <a:lnTo>
                    <a:pt x="270" y="0"/>
                  </a:lnTo>
                  <a:lnTo>
                    <a:pt x="270" y="692"/>
                  </a:lnTo>
                  <a:lnTo>
                    <a:pt x="585" y="346"/>
                  </a:lnTo>
                  <a:lnTo>
                    <a:pt x="908" y="346"/>
                  </a:lnTo>
                  <a:lnTo>
                    <a:pt x="547" y="721"/>
                  </a:lnTo>
                  <a:lnTo>
                    <a:pt x="920" y="1300"/>
                  </a:lnTo>
                  <a:lnTo>
                    <a:pt x="609" y="1300"/>
                  </a:lnTo>
                  <a:lnTo>
                    <a:pt x="365" y="909"/>
                  </a:lnTo>
                  <a:lnTo>
                    <a:pt x="270" y="1010"/>
                  </a:lnTo>
                  <a:lnTo>
                    <a:pt x="270" y="1300"/>
                  </a:lnTo>
                  <a:lnTo>
                    <a:pt x="0" y="130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0">
              <a:extLst>
                <a:ext uri="{FF2B5EF4-FFF2-40B4-BE49-F238E27FC236}">
                  <a16:creationId xmlns:a16="http://schemas.microsoft.com/office/drawing/2014/main" id="{056EAF60-5381-416A-895C-D1FAED9FDFFF}"/>
                </a:ext>
              </a:extLst>
            </p:cNvPr>
            <p:cNvSpPr>
              <a:spLocks/>
            </p:cNvSpPr>
            <p:nvPr userDrawn="1"/>
          </p:nvSpPr>
          <p:spPr bwMode="auto">
            <a:xfrm>
              <a:off x="7919896" y="3173413"/>
              <a:ext cx="1227138" cy="1568450"/>
            </a:xfrm>
            <a:custGeom>
              <a:avLst/>
              <a:gdLst>
                <a:gd name="T0" fmla="*/ 0 w 383"/>
                <a:gd name="T1" fmla="*/ 417 h 488"/>
                <a:gd name="T2" fmla="*/ 57 w 383"/>
                <a:gd name="T3" fmla="*/ 329 h 488"/>
                <a:gd name="T4" fmla="*/ 206 w 383"/>
                <a:gd name="T5" fmla="*/ 385 h 488"/>
                <a:gd name="T6" fmla="*/ 262 w 383"/>
                <a:gd name="T7" fmla="*/ 350 h 488"/>
                <a:gd name="T8" fmla="*/ 262 w 383"/>
                <a:gd name="T9" fmla="*/ 348 h 488"/>
                <a:gd name="T10" fmla="*/ 165 w 383"/>
                <a:gd name="T11" fmla="*/ 294 h 488"/>
                <a:gd name="T12" fmla="*/ 24 w 383"/>
                <a:gd name="T13" fmla="*/ 152 h 488"/>
                <a:gd name="T14" fmla="*/ 24 w 383"/>
                <a:gd name="T15" fmla="*/ 150 h 488"/>
                <a:gd name="T16" fmla="*/ 196 w 383"/>
                <a:gd name="T17" fmla="*/ 0 h 488"/>
                <a:gd name="T18" fmla="*/ 372 w 383"/>
                <a:gd name="T19" fmla="*/ 55 h 488"/>
                <a:gd name="T20" fmla="*/ 321 w 383"/>
                <a:gd name="T21" fmla="*/ 147 h 488"/>
                <a:gd name="T22" fmla="*/ 194 w 383"/>
                <a:gd name="T23" fmla="*/ 103 h 488"/>
                <a:gd name="T24" fmla="*/ 144 w 383"/>
                <a:gd name="T25" fmla="*/ 136 h 488"/>
                <a:gd name="T26" fmla="*/ 144 w 383"/>
                <a:gd name="T27" fmla="*/ 138 h 488"/>
                <a:gd name="T28" fmla="*/ 240 w 383"/>
                <a:gd name="T29" fmla="*/ 194 h 488"/>
                <a:gd name="T30" fmla="*/ 383 w 383"/>
                <a:gd name="T31" fmla="*/ 334 h 488"/>
                <a:gd name="T32" fmla="*/ 383 w 383"/>
                <a:gd name="T33" fmla="*/ 336 h 488"/>
                <a:gd name="T34" fmla="*/ 203 w 383"/>
                <a:gd name="T35" fmla="*/ 488 h 488"/>
                <a:gd name="T36" fmla="*/ 0 w 383"/>
                <a:gd name="T37" fmla="*/ 41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3" h="488">
                  <a:moveTo>
                    <a:pt x="0" y="417"/>
                  </a:moveTo>
                  <a:cubicBezTo>
                    <a:pt x="57" y="329"/>
                    <a:pt x="57" y="329"/>
                    <a:pt x="57" y="329"/>
                  </a:cubicBezTo>
                  <a:cubicBezTo>
                    <a:pt x="108" y="366"/>
                    <a:pt x="162" y="385"/>
                    <a:pt x="206" y="385"/>
                  </a:cubicBezTo>
                  <a:cubicBezTo>
                    <a:pt x="245" y="385"/>
                    <a:pt x="262" y="371"/>
                    <a:pt x="262" y="350"/>
                  </a:cubicBezTo>
                  <a:cubicBezTo>
                    <a:pt x="262" y="348"/>
                    <a:pt x="262" y="348"/>
                    <a:pt x="262" y="348"/>
                  </a:cubicBezTo>
                  <a:cubicBezTo>
                    <a:pt x="262" y="319"/>
                    <a:pt x="217" y="309"/>
                    <a:pt x="165" y="294"/>
                  </a:cubicBezTo>
                  <a:cubicBezTo>
                    <a:pt x="99" y="274"/>
                    <a:pt x="24" y="243"/>
                    <a:pt x="24" y="152"/>
                  </a:cubicBezTo>
                  <a:cubicBezTo>
                    <a:pt x="24" y="150"/>
                    <a:pt x="24" y="150"/>
                    <a:pt x="24" y="150"/>
                  </a:cubicBezTo>
                  <a:cubicBezTo>
                    <a:pt x="24" y="54"/>
                    <a:pt x="101" y="0"/>
                    <a:pt x="196" y="0"/>
                  </a:cubicBezTo>
                  <a:cubicBezTo>
                    <a:pt x="256" y="0"/>
                    <a:pt x="321" y="21"/>
                    <a:pt x="372" y="55"/>
                  </a:cubicBezTo>
                  <a:cubicBezTo>
                    <a:pt x="321" y="147"/>
                    <a:pt x="321" y="147"/>
                    <a:pt x="321" y="147"/>
                  </a:cubicBezTo>
                  <a:cubicBezTo>
                    <a:pt x="275" y="120"/>
                    <a:pt x="228" y="103"/>
                    <a:pt x="194" y="103"/>
                  </a:cubicBezTo>
                  <a:cubicBezTo>
                    <a:pt x="161" y="103"/>
                    <a:pt x="144" y="118"/>
                    <a:pt x="144" y="136"/>
                  </a:cubicBezTo>
                  <a:cubicBezTo>
                    <a:pt x="144" y="138"/>
                    <a:pt x="144" y="138"/>
                    <a:pt x="144" y="138"/>
                  </a:cubicBezTo>
                  <a:cubicBezTo>
                    <a:pt x="144" y="164"/>
                    <a:pt x="189" y="176"/>
                    <a:pt x="240" y="194"/>
                  </a:cubicBezTo>
                  <a:cubicBezTo>
                    <a:pt x="306" y="216"/>
                    <a:pt x="383" y="248"/>
                    <a:pt x="383" y="334"/>
                  </a:cubicBezTo>
                  <a:cubicBezTo>
                    <a:pt x="383" y="336"/>
                    <a:pt x="383" y="336"/>
                    <a:pt x="383" y="336"/>
                  </a:cubicBezTo>
                  <a:cubicBezTo>
                    <a:pt x="383" y="440"/>
                    <a:pt x="305" y="488"/>
                    <a:pt x="203" y="488"/>
                  </a:cubicBezTo>
                  <a:cubicBezTo>
                    <a:pt x="137" y="488"/>
                    <a:pt x="63" y="466"/>
                    <a:pt x="0" y="4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Oval 11">
              <a:extLst>
                <a:ext uri="{FF2B5EF4-FFF2-40B4-BE49-F238E27FC236}">
                  <a16:creationId xmlns:a16="http://schemas.microsoft.com/office/drawing/2014/main" id="{0154DA0C-208D-4580-AFAD-81B221FB1EE9}"/>
                </a:ext>
              </a:extLst>
            </p:cNvPr>
            <p:cNvSpPr>
              <a:spLocks noChangeArrowheads="1"/>
            </p:cNvSpPr>
            <p:nvPr userDrawn="1"/>
          </p:nvSpPr>
          <p:spPr bwMode="auto">
            <a:xfrm>
              <a:off x="9282260" y="4167188"/>
              <a:ext cx="544513" cy="546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5" name="Group 104">
            <a:extLst>
              <a:ext uri="{FF2B5EF4-FFF2-40B4-BE49-F238E27FC236}">
                <a16:creationId xmlns:a16="http://schemas.microsoft.com/office/drawing/2014/main" id="{1F1F6355-08A9-4C09-B618-1C445A02E219}"/>
              </a:ext>
            </a:extLst>
          </p:cNvPr>
          <p:cNvGrpSpPr/>
          <p:nvPr userDrawn="1"/>
        </p:nvGrpSpPr>
        <p:grpSpPr>
          <a:xfrm>
            <a:off x="7045325" y="1676401"/>
            <a:ext cx="5145087" cy="3505200"/>
            <a:chOff x="7045325" y="1676401"/>
            <a:chExt cx="5145087" cy="3505200"/>
          </a:xfrm>
        </p:grpSpPr>
        <p:sp>
          <p:nvSpPr>
            <p:cNvPr id="106" name="Freeform 5">
              <a:extLst>
                <a:ext uri="{FF2B5EF4-FFF2-40B4-BE49-F238E27FC236}">
                  <a16:creationId xmlns:a16="http://schemas.microsoft.com/office/drawing/2014/main" id="{B42EB7FA-FF17-4B14-9DA1-B0E656D461A7}"/>
                </a:ext>
              </a:extLst>
            </p:cNvPr>
            <p:cNvSpPr>
              <a:spLocks noEditPoints="1"/>
            </p:cNvSpPr>
            <p:nvPr userDrawn="1"/>
          </p:nvSpPr>
          <p:spPr bwMode="auto">
            <a:xfrm>
              <a:off x="7045325" y="1676401"/>
              <a:ext cx="5145087" cy="3505200"/>
            </a:xfrm>
            <a:custGeom>
              <a:avLst/>
              <a:gdLst>
                <a:gd name="T0" fmla="*/ 717 w 2697"/>
                <a:gd name="T1" fmla="*/ 241 h 1832"/>
                <a:gd name="T2" fmla="*/ 698 w 2697"/>
                <a:gd name="T3" fmla="*/ 358 h 1832"/>
                <a:gd name="T4" fmla="*/ 755 w 2697"/>
                <a:gd name="T5" fmla="*/ 353 h 1832"/>
                <a:gd name="T6" fmla="*/ 952 w 2697"/>
                <a:gd name="T7" fmla="*/ 431 h 1832"/>
                <a:gd name="T8" fmla="*/ 1077 w 2697"/>
                <a:gd name="T9" fmla="*/ 299 h 1832"/>
                <a:gd name="T10" fmla="*/ 769 w 2697"/>
                <a:gd name="T11" fmla="*/ 229 h 1832"/>
                <a:gd name="T12" fmla="*/ 1219 w 2697"/>
                <a:gd name="T13" fmla="*/ 431 h 1832"/>
                <a:gd name="T14" fmla="*/ 1120 w 2697"/>
                <a:gd name="T15" fmla="*/ 287 h 1832"/>
                <a:gd name="T16" fmla="*/ 1089 w 2697"/>
                <a:gd name="T17" fmla="*/ 373 h 1832"/>
                <a:gd name="T18" fmla="*/ 1175 w 2697"/>
                <a:gd name="T19" fmla="*/ 395 h 1832"/>
                <a:gd name="T20" fmla="*/ 1412 w 2697"/>
                <a:gd name="T21" fmla="*/ 225 h 1832"/>
                <a:gd name="T22" fmla="*/ 1348 w 2697"/>
                <a:gd name="T23" fmla="*/ 356 h 1832"/>
                <a:gd name="T24" fmla="*/ 1505 w 2697"/>
                <a:gd name="T25" fmla="*/ 364 h 1832"/>
                <a:gd name="T26" fmla="*/ 1448 w 2697"/>
                <a:gd name="T27" fmla="*/ 177 h 1832"/>
                <a:gd name="T28" fmla="*/ 1666 w 2697"/>
                <a:gd name="T29" fmla="*/ 435 h 1832"/>
                <a:gd name="T30" fmla="*/ 1758 w 2697"/>
                <a:gd name="T31" fmla="*/ 335 h 1832"/>
                <a:gd name="T32" fmla="*/ 1703 w 2697"/>
                <a:gd name="T33" fmla="*/ 314 h 1832"/>
                <a:gd name="T34" fmla="*/ 1892 w 2697"/>
                <a:gd name="T35" fmla="*/ 225 h 1832"/>
                <a:gd name="T36" fmla="*/ 1828 w 2697"/>
                <a:gd name="T37" fmla="*/ 356 h 1832"/>
                <a:gd name="T38" fmla="*/ 24 w 2697"/>
                <a:gd name="T39" fmla="*/ 634 h 1832"/>
                <a:gd name="T40" fmla="*/ 81 w 2697"/>
                <a:gd name="T41" fmla="*/ 720 h 1832"/>
                <a:gd name="T42" fmla="*/ 237 w 2697"/>
                <a:gd name="T43" fmla="*/ 581 h 1832"/>
                <a:gd name="T44" fmla="*/ 243 w 2697"/>
                <a:gd name="T45" fmla="*/ 745 h 1832"/>
                <a:gd name="T46" fmla="*/ 237 w 2697"/>
                <a:gd name="T47" fmla="*/ 627 h 1832"/>
                <a:gd name="T48" fmla="*/ 450 w 2697"/>
                <a:gd name="T49" fmla="*/ 631 h 1832"/>
                <a:gd name="T50" fmla="*/ 449 w 2697"/>
                <a:gd name="T51" fmla="*/ 791 h 1832"/>
                <a:gd name="T52" fmla="*/ 598 w 2697"/>
                <a:gd name="T53" fmla="*/ 512 h 1832"/>
                <a:gd name="T54" fmla="*/ 669 w 2697"/>
                <a:gd name="T55" fmla="*/ 674 h 1832"/>
                <a:gd name="T56" fmla="*/ 798 w 2697"/>
                <a:gd name="T57" fmla="*/ 614 h 1832"/>
                <a:gd name="T58" fmla="*/ 833 w 2697"/>
                <a:gd name="T59" fmla="*/ 633 h 1832"/>
                <a:gd name="T60" fmla="*/ 1155 w 2697"/>
                <a:gd name="T61" fmla="*/ 686 h 1832"/>
                <a:gd name="T62" fmla="*/ 1155 w 2697"/>
                <a:gd name="T63" fmla="*/ 686 h 1832"/>
                <a:gd name="T64" fmla="*/ 1047 w 2697"/>
                <a:gd name="T65" fmla="*/ 742 h 1832"/>
                <a:gd name="T66" fmla="*/ 1167 w 2697"/>
                <a:gd name="T67" fmla="*/ 787 h 1832"/>
                <a:gd name="T68" fmla="*/ 1453 w 2697"/>
                <a:gd name="T69" fmla="*/ 686 h 1832"/>
                <a:gd name="T70" fmla="*/ 1344 w 2697"/>
                <a:gd name="T71" fmla="*/ 631 h 1832"/>
                <a:gd name="T72" fmla="*/ 1562 w 2697"/>
                <a:gd name="T73" fmla="*/ 848 h 1832"/>
                <a:gd name="T74" fmla="*/ 1552 w 2697"/>
                <a:gd name="T75" fmla="*/ 581 h 1832"/>
                <a:gd name="T76" fmla="*/ 1560 w 2697"/>
                <a:gd name="T77" fmla="*/ 802 h 1832"/>
                <a:gd name="T78" fmla="*/ 1618 w 2697"/>
                <a:gd name="T79" fmla="*/ 676 h 1832"/>
                <a:gd name="T80" fmla="*/ 1743 w 2697"/>
                <a:gd name="T81" fmla="*/ 801 h 1832"/>
                <a:gd name="T82" fmla="*/ 1834 w 2697"/>
                <a:gd name="T83" fmla="*/ 585 h 1832"/>
                <a:gd name="T84" fmla="*/ 1101 w 2697"/>
                <a:gd name="T85" fmla="*/ 940 h 1832"/>
                <a:gd name="T86" fmla="*/ 974 w 2697"/>
                <a:gd name="T87" fmla="*/ 965 h 1832"/>
                <a:gd name="T88" fmla="*/ 1101 w 2697"/>
                <a:gd name="T89" fmla="*/ 1012 h 1832"/>
                <a:gd name="T90" fmla="*/ 1318 w 2697"/>
                <a:gd name="T91" fmla="*/ 1064 h 1832"/>
                <a:gd name="T92" fmla="*/ 1156 w 2697"/>
                <a:gd name="T93" fmla="*/ 1063 h 1832"/>
                <a:gd name="T94" fmla="*/ 1332 w 2697"/>
                <a:gd name="T95" fmla="*/ 963 h 1832"/>
                <a:gd name="T96" fmla="*/ 1453 w 2697"/>
                <a:gd name="T97" fmla="*/ 959 h 1832"/>
                <a:gd name="T98" fmla="*/ 1657 w 2697"/>
                <a:gd name="T99" fmla="*/ 1046 h 1832"/>
                <a:gd name="T100" fmla="*/ 1657 w 2697"/>
                <a:gd name="T101" fmla="*/ 1143 h 1832"/>
                <a:gd name="T102" fmla="*/ 1658 w 2697"/>
                <a:gd name="T103" fmla="*/ 1094 h 1832"/>
                <a:gd name="T104" fmla="*/ 1658 w 2697"/>
                <a:gd name="T105" fmla="*/ 1094 h 1832"/>
                <a:gd name="T106" fmla="*/ 1817 w 2697"/>
                <a:gd name="T107" fmla="*/ 1165 h 1832"/>
                <a:gd name="T108" fmla="*/ 2086 w 2697"/>
                <a:gd name="T109" fmla="*/ 1832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97" h="1832">
                  <a:moveTo>
                    <a:pt x="755" y="352"/>
                  </a:moveTo>
                  <a:cubicBezTo>
                    <a:pt x="755" y="306"/>
                    <a:pt x="725" y="287"/>
                    <a:pt x="672" y="273"/>
                  </a:cubicBezTo>
                  <a:cubicBezTo>
                    <a:pt x="626" y="261"/>
                    <a:pt x="615" y="256"/>
                    <a:pt x="615" y="238"/>
                  </a:cubicBezTo>
                  <a:cubicBezTo>
                    <a:pt x="615" y="238"/>
                    <a:pt x="615" y="238"/>
                    <a:pt x="615" y="238"/>
                  </a:cubicBezTo>
                  <a:cubicBezTo>
                    <a:pt x="615" y="225"/>
                    <a:pt x="626" y="215"/>
                    <a:pt x="649" y="215"/>
                  </a:cubicBezTo>
                  <a:cubicBezTo>
                    <a:pt x="671" y="215"/>
                    <a:pt x="694" y="224"/>
                    <a:pt x="717" y="241"/>
                  </a:cubicBezTo>
                  <a:cubicBezTo>
                    <a:pt x="747" y="197"/>
                    <a:pt x="747" y="197"/>
                    <a:pt x="747" y="197"/>
                  </a:cubicBezTo>
                  <a:cubicBezTo>
                    <a:pt x="720" y="175"/>
                    <a:pt x="688" y="163"/>
                    <a:pt x="649" y="163"/>
                  </a:cubicBezTo>
                  <a:cubicBezTo>
                    <a:pt x="595" y="163"/>
                    <a:pt x="557" y="195"/>
                    <a:pt x="557" y="243"/>
                  </a:cubicBezTo>
                  <a:cubicBezTo>
                    <a:pt x="557" y="244"/>
                    <a:pt x="557" y="244"/>
                    <a:pt x="557" y="244"/>
                  </a:cubicBezTo>
                  <a:cubicBezTo>
                    <a:pt x="557" y="296"/>
                    <a:pt x="591" y="311"/>
                    <a:pt x="644" y="324"/>
                  </a:cubicBezTo>
                  <a:cubicBezTo>
                    <a:pt x="688" y="335"/>
                    <a:pt x="698" y="343"/>
                    <a:pt x="698" y="358"/>
                  </a:cubicBezTo>
                  <a:cubicBezTo>
                    <a:pt x="698" y="358"/>
                    <a:pt x="698" y="358"/>
                    <a:pt x="698" y="358"/>
                  </a:cubicBezTo>
                  <a:cubicBezTo>
                    <a:pt x="698" y="374"/>
                    <a:pt x="683" y="383"/>
                    <a:pt x="659" y="383"/>
                  </a:cubicBezTo>
                  <a:cubicBezTo>
                    <a:pt x="629" y="383"/>
                    <a:pt x="605" y="371"/>
                    <a:pt x="581" y="351"/>
                  </a:cubicBezTo>
                  <a:cubicBezTo>
                    <a:pt x="547" y="392"/>
                    <a:pt x="547" y="392"/>
                    <a:pt x="547" y="392"/>
                  </a:cubicBezTo>
                  <a:cubicBezTo>
                    <a:pt x="578" y="421"/>
                    <a:pt x="618" y="435"/>
                    <a:pt x="658" y="435"/>
                  </a:cubicBezTo>
                  <a:cubicBezTo>
                    <a:pt x="715" y="435"/>
                    <a:pt x="755" y="405"/>
                    <a:pt x="755" y="353"/>
                  </a:cubicBezTo>
                  <a:lnTo>
                    <a:pt x="755" y="352"/>
                  </a:lnTo>
                  <a:close/>
                  <a:moveTo>
                    <a:pt x="826" y="318"/>
                  </a:moveTo>
                  <a:cubicBezTo>
                    <a:pt x="826" y="291"/>
                    <a:pt x="839" y="277"/>
                    <a:pt x="861" y="277"/>
                  </a:cubicBezTo>
                  <a:cubicBezTo>
                    <a:pt x="882" y="277"/>
                    <a:pt x="894" y="291"/>
                    <a:pt x="894" y="318"/>
                  </a:cubicBezTo>
                  <a:cubicBezTo>
                    <a:pt x="894" y="431"/>
                    <a:pt x="894" y="431"/>
                    <a:pt x="894" y="431"/>
                  </a:cubicBezTo>
                  <a:cubicBezTo>
                    <a:pt x="952" y="431"/>
                    <a:pt x="952" y="431"/>
                    <a:pt x="952" y="431"/>
                  </a:cubicBezTo>
                  <a:cubicBezTo>
                    <a:pt x="952" y="318"/>
                    <a:pt x="952" y="318"/>
                    <a:pt x="952" y="318"/>
                  </a:cubicBezTo>
                  <a:cubicBezTo>
                    <a:pt x="952" y="291"/>
                    <a:pt x="965" y="277"/>
                    <a:pt x="986" y="277"/>
                  </a:cubicBezTo>
                  <a:cubicBezTo>
                    <a:pt x="1008" y="277"/>
                    <a:pt x="1020" y="291"/>
                    <a:pt x="1020" y="318"/>
                  </a:cubicBezTo>
                  <a:cubicBezTo>
                    <a:pt x="1020" y="431"/>
                    <a:pt x="1020" y="431"/>
                    <a:pt x="1020" y="431"/>
                  </a:cubicBezTo>
                  <a:cubicBezTo>
                    <a:pt x="1077" y="431"/>
                    <a:pt x="1077" y="431"/>
                    <a:pt x="1077" y="431"/>
                  </a:cubicBezTo>
                  <a:cubicBezTo>
                    <a:pt x="1077" y="299"/>
                    <a:pt x="1077" y="299"/>
                    <a:pt x="1077" y="299"/>
                  </a:cubicBezTo>
                  <a:cubicBezTo>
                    <a:pt x="1077" y="251"/>
                    <a:pt x="1051" y="225"/>
                    <a:pt x="1009" y="225"/>
                  </a:cubicBezTo>
                  <a:cubicBezTo>
                    <a:pt x="981" y="225"/>
                    <a:pt x="960" y="236"/>
                    <a:pt x="943" y="257"/>
                  </a:cubicBezTo>
                  <a:cubicBezTo>
                    <a:pt x="932" y="237"/>
                    <a:pt x="912" y="225"/>
                    <a:pt x="886" y="225"/>
                  </a:cubicBezTo>
                  <a:cubicBezTo>
                    <a:pt x="857" y="225"/>
                    <a:pt x="839" y="241"/>
                    <a:pt x="826" y="258"/>
                  </a:cubicBezTo>
                  <a:cubicBezTo>
                    <a:pt x="826" y="229"/>
                    <a:pt x="826" y="229"/>
                    <a:pt x="826" y="229"/>
                  </a:cubicBezTo>
                  <a:cubicBezTo>
                    <a:pt x="769" y="229"/>
                    <a:pt x="769" y="229"/>
                    <a:pt x="769" y="229"/>
                  </a:cubicBezTo>
                  <a:cubicBezTo>
                    <a:pt x="769" y="431"/>
                    <a:pt x="769" y="431"/>
                    <a:pt x="769" y="431"/>
                  </a:cubicBezTo>
                  <a:cubicBezTo>
                    <a:pt x="826" y="431"/>
                    <a:pt x="826" y="431"/>
                    <a:pt x="826" y="431"/>
                  </a:cubicBezTo>
                  <a:lnTo>
                    <a:pt x="826" y="318"/>
                  </a:lnTo>
                  <a:close/>
                  <a:moveTo>
                    <a:pt x="1158" y="435"/>
                  </a:moveTo>
                  <a:cubicBezTo>
                    <a:pt x="1186" y="435"/>
                    <a:pt x="1205" y="424"/>
                    <a:pt x="1219" y="409"/>
                  </a:cubicBezTo>
                  <a:cubicBezTo>
                    <a:pt x="1219" y="431"/>
                    <a:pt x="1219" y="431"/>
                    <a:pt x="1219" y="431"/>
                  </a:cubicBezTo>
                  <a:cubicBezTo>
                    <a:pt x="1274" y="431"/>
                    <a:pt x="1274" y="431"/>
                    <a:pt x="1274" y="431"/>
                  </a:cubicBezTo>
                  <a:cubicBezTo>
                    <a:pt x="1274" y="314"/>
                    <a:pt x="1274" y="314"/>
                    <a:pt x="1274" y="314"/>
                  </a:cubicBezTo>
                  <a:cubicBezTo>
                    <a:pt x="1274" y="287"/>
                    <a:pt x="1268" y="264"/>
                    <a:pt x="1253" y="249"/>
                  </a:cubicBezTo>
                  <a:cubicBezTo>
                    <a:pt x="1238" y="235"/>
                    <a:pt x="1216" y="227"/>
                    <a:pt x="1184" y="227"/>
                  </a:cubicBezTo>
                  <a:cubicBezTo>
                    <a:pt x="1150" y="227"/>
                    <a:pt x="1128" y="233"/>
                    <a:pt x="1106" y="243"/>
                  </a:cubicBezTo>
                  <a:cubicBezTo>
                    <a:pt x="1120" y="287"/>
                    <a:pt x="1120" y="287"/>
                    <a:pt x="1120" y="287"/>
                  </a:cubicBezTo>
                  <a:cubicBezTo>
                    <a:pt x="1139" y="280"/>
                    <a:pt x="1154" y="276"/>
                    <a:pt x="1176" y="276"/>
                  </a:cubicBezTo>
                  <a:cubicBezTo>
                    <a:pt x="1205" y="276"/>
                    <a:pt x="1219" y="289"/>
                    <a:pt x="1219" y="313"/>
                  </a:cubicBezTo>
                  <a:cubicBezTo>
                    <a:pt x="1219" y="316"/>
                    <a:pt x="1219" y="316"/>
                    <a:pt x="1219" y="316"/>
                  </a:cubicBezTo>
                  <a:cubicBezTo>
                    <a:pt x="1205" y="311"/>
                    <a:pt x="1190" y="308"/>
                    <a:pt x="1170" y="308"/>
                  </a:cubicBezTo>
                  <a:cubicBezTo>
                    <a:pt x="1122" y="308"/>
                    <a:pt x="1089" y="328"/>
                    <a:pt x="1089" y="372"/>
                  </a:cubicBezTo>
                  <a:cubicBezTo>
                    <a:pt x="1089" y="373"/>
                    <a:pt x="1089" y="373"/>
                    <a:pt x="1089" y="373"/>
                  </a:cubicBezTo>
                  <a:cubicBezTo>
                    <a:pt x="1089" y="413"/>
                    <a:pt x="1120" y="435"/>
                    <a:pt x="1158" y="435"/>
                  </a:cubicBezTo>
                  <a:close/>
                  <a:moveTo>
                    <a:pt x="1144" y="370"/>
                  </a:moveTo>
                  <a:cubicBezTo>
                    <a:pt x="1144" y="352"/>
                    <a:pt x="1159" y="342"/>
                    <a:pt x="1184" y="342"/>
                  </a:cubicBezTo>
                  <a:cubicBezTo>
                    <a:pt x="1198" y="342"/>
                    <a:pt x="1210" y="345"/>
                    <a:pt x="1220" y="349"/>
                  </a:cubicBezTo>
                  <a:cubicBezTo>
                    <a:pt x="1220" y="360"/>
                    <a:pt x="1220" y="360"/>
                    <a:pt x="1220" y="360"/>
                  </a:cubicBezTo>
                  <a:cubicBezTo>
                    <a:pt x="1220" y="380"/>
                    <a:pt x="1202" y="395"/>
                    <a:pt x="1175" y="395"/>
                  </a:cubicBezTo>
                  <a:cubicBezTo>
                    <a:pt x="1157" y="395"/>
                    <a:pt x="1144" y="386"/>
                    <a:pt x="1144" y="371"/>
                  </a:cubicBezTo>
                  <a:lnTo>
                    <a:pt x="1144" y="370"/>
                  </a:lnTo>
                  <a:close/>
                  <a:moveTo>
                    <a:pt x="1348" y="356"/>
                  </a:moveTo>
                  <a:cubicBezTo>
                    <a:pt x="1348" y="308"/>
                    <a:pt x="1371" y="285"/>
                    <a:pt x="1409" y="285"/>
                  </a:cubicBezTo>
                  <a:cubicBezTo>
                    <a:pt x="1412" y="285"/>
                    <a:pt x="1412" y="285"/>
                    <a:pt x="1412" y="285"/>
                  </a:cubicBezTo>
                  <a:cubicBezTo>
                    <a:pt x="1412" y="225"/>
                    <a:pt x="1412" y="225"/>
                    <a:pt x="1412" y="225"/>
                  </a:cubicBezTo>
                  <a:cubicBezTo>
                    <a:pt x="1378" y="224"/>
                    <a:pt x="1360" y="242"/>
                    <a:pt x="1348" y="270"/>
                  </a:cubicBezTo>
                  <a:cubicBezTo>
                    <a:pt x="1348" y="229"/>
                    <a:pt x="1348" y="229"/>
                    <a:pt x="1348" y="229"/>
                  </a:cubicBezTo>
                  <a:cubicBezTo>
                    <a:pt x="1291" y="229"/>
                    <a:pt x="1291" y="229"/>
                    <a:pt x="1291" y="229"/>
                  </a:cubicBezTo>
                  <a:cubicBezTo>
                    <a:pt x="1291" y="431"/>
                    <a:pt x="1291" y="431"/>
                    <a:pt x="1291" y="431"/>
                  </a:cubicBezTo>
                  <a:cubicBezTo>
                    <a:pt x="1348" y="431"/>
                    <a:pt x="1348" y="431"/>
                    <a:pt x="1348" y="431"/>
                  </a:cubicBezTo>
                  <a:lnTo>
                    <a:pt x="1348" y="356"/>
                  </a:lnTo>
                  <a:close/>
                  <a:moveTo>
                    <a:pt x="1448" y="374"/>
                  </a:moveTo>
                  <a:cubicBezTo>
                    <a:pt x="1448" y="420"/>
                    <a:pt x="1472" y="434"/>
                    <a:pt x="1507" y="434"/>
                  </a:cubicBezTo>
                  <a:cubicBezTo>
                    <a:pt x="1526" y="434"/>
                    <a:pt x="1540" y="430"/>
                    <a:pt x="1552" y="422"/>
                  </a:cubicBezTo>
                  <a:cubicBezTo>
                    <a:pt x="1552" y="377"/>
                    <a:pt x="1552" y="377"/>
                    <a:pt x="1552" y="377"/>
                  </a:cubicBezTo>
                  <a:cubicBezTo>
                    <a:pt x="1543" y="381"/>
                    <a:pt x="1534" y="384"/>
                    <a:pt x="1524" y="384"/>
                  </a:cubicBezTo>
                  <a:cubicBezTo>
                    <a:pt x="1511" y="384"/>
                    <a:pt x="1505" y="377"/>
                    <a:pt x="1505" y="364"/>
                  </a:cubicBezTo>
                  <a:cubicBezTo>
                    <a:pt x="1505" y="278"/>
                    <a:pt x="1505" y="278"/>
                    <a:pt x="1505" y="278"/>
                  </a:cubicBezTo>
                  <a:cubicBezTo>
                    <a:pt x="1553" y="278"/>
                    <a:pt x="1553" y="278"/>
                    <a:pt x="1553" y="278"/>
                  </a:cubicBezTo>
                  <a:cubicBezTo>
                    <a:pt x="1553" y="229"/>
                    <a:pt x="1553" y="229"/>
                    <a:pt x="1553" y="229"/>
                  </a:cubicBezTo>
                  <a:cubicBezTo>
                    <a:pt x="1505" y="229"/>
                    <a:pt x="1505" y="229"/>
                    <a:pt x="1505" y="229"/>
                  </a:cubicBezTo>
                  <a:cubicBezTo>
                    <a:pt x="1505" y="177"/>
                    <a:pt x="1505" y="177"/>
                    <a:pt x="1505" y="177"/>
                  </a:cubicBezTo>
                  <a:cubicBezTo>
                    <a:pt x="1448" y="177"/>
                    <a:pt x="1448" y="177"/>
                    <a:pt x="1448" y="177"/>
                  </a:cubicBezTo>
                  <a:cubicBezTo>
                    <a:pt x="1448" y="229"/>
                    <a:pt x="1448" y="229"/>
                    <a:pt x="1448" y="229"/>
                  </a:cubicBezTo>
                  <a:cubicBezTo>
                    <a:pt x="1424" y="229"/>
                    <a:pt x="1424" y="229"/>
                    <a:pt x="1424" y="229"/>
                  </a:cubicBezTo>
                  <a:cubicBezTo>
                    <a:pt x="1424" y="278"/>
                    <a:pt x="1424" y="278"/>
                    <a:pt x="1424" y="278"/>
                  </a:cubicBezTo>
                  <a:cubicBezTo>
                    <a:pt x="1448" y="278"/>
                    <a:pt x="1448" y="278"/>
                    <a:pt x="1448" y="278"/>
                  </a:cubicBezTo>
                  <a:lnTo>
                    <a:pt x="1448" y="374"/>
                  </a:lnTo>
                  <a:close/>
                  <a:moveTo>
                    <a:pt x="1666" y="435"/>
                  </a:moveTo>
                  <a:cubicBezTo>
                    <a:pt x="1702" y="435"/>
                    <a:pt x="1729" y="421"/>
                    <a:pt x="1748" y="398"/>
                  </a:cubicBezTo>
                  <a:cubicBezTo>
                    <a:pt x="1715" y="369"/>
                    <a:pt x="1715" y="369"/>
                    <a:pt x="1715" y="369"/>
                  </a:cubicBezTo>
                  <a:cubicBezTo>
                    <a:pt x="1700" y="383"/>
                    <a:pt x="1686" y="389"/>
                    <a:pt x="1666" y="389"/>
                  </a:cubicBezTo>
                  <a:cubicBezTo>
                    <a:pt x="1641" y="389"/>
                    <a:pt x="1623" y="376"/>
                    <a:pt x="1617" y="350"/>
                  </a:cubicBezTo>
                  <a:cubicBezTo>
                    <a:pt x="1758" y="350"/>
                    <a:pt x="1758" y="350"/>
                    <a:pt x="1758" y="350"/>
                  </a:cubicBezTo>
                  <a:cubicBezTo>
                    <a:pt x="1758" y="345"/>
                    <a:pt x="1758" y="339"/>
                    <a:pt x="1758" y="335"/>
                  </a:cubicBezTo>
                  <a:cubicBezTo>
                    <a:pt x="1758" y="277"/>
                    <a:pt x="1727" y="225"/>
                    <a:pt x="1660" y="225"/>
                  </a:cubicBezTo>
                  <a:cubicBezTo>
                    <a:pt x="1601" y="225"/>
                    <a:pt x="1560" y="273"/>
                    <a:pt x="1560" y="330"/>
                  </a:cubicBezTo>
                  <a:cubicBezTo>
                    <a:pt x="1560" y="331"/>
                    <a:pt x="1560" y="331"/>
                    <a:pt x="1560" y="331"/>
                  </a:cubicBezTo>
                  <a:cubicBezTo>
                    <a:pt x="1560" y="393"/>
                    <a:pt x="1605" y="435"/>
                    <a:pt x="1666" y="435"/>
                  </a:cubicBezTo>
                  <a:close/>
                  <a:moveTo>
                    <a:pt x="1660" y="271"/>
                  </a:moveTo>
                  <a:cubicBezTo>
                    <a:pt x="1684" y="271"/>
                    <a:pt x="1699" y="288"/>
                    <a:pt x="1703" y="314"/>
                  </a:cubicBezTo>
                  <a:cubicBezTo>
                    <a:pt x="1616" y="314"/>
                    <a:pt x="1616" y="314"/>
                    <a:pt x="1616" y="314"/>
                  </a:cubicBezTo>
                  <a:cubicBezTo>
                    <a:pt x="1621" y="288"/>
                    <a:pt x="1636" y="271"/>
                    <a:pt x="1660" y="271"/>
                  </a:cubicBezTo>
                  <a:close/>
                  <a:moveTo>
                    <a:pt x="1828" y="356"/>
                  </a:moveTo>
                  <a:cubicBezTo>
                    <a:pt x="1828" y="308"/>
                    <a:pt x="1851" y="285"/>
                    <a:pt x="1889" y="285"/>
                  </a:cubicBezTo>
                  <a:cubicBezTo>
                    <a:pt x="1892" y="285"/>
                    <a:pt x="1892" y="285"/>
                    <a:pt x="1892" y="285"/>
                  </a:cubicBezTo>
                  <a:cubicBezTo>
                    <a:pt x="1892" y="225"/>
                    <a:pt x="1892" y="225"/>
                    <a:pt x="1892" y="225"/>
                  </a:cubicBezTo>
                  <a:cubicBezTo>
                    <a:pt x="1858" y="224"/>
                    <a:pt x="1839" y="242"/>
                    <a:pt x="1828" y="270"/>
                  </a:cubicBezTo>
                  <a:cubicBezTo>
                    <a:pt x="1828" y="229"/>
                    <a:pt x="1828" y="229"/>
                    <a:pt x="1828" y="229"/>
                  </a:cubicBezTo>
                  <a:cubicBezTo>
                    <a:pt x="1770" y="229"/>
                    <a:pt x="1770" y="229"/>
                    <a:pt x="1770" y="229"/>
                  </a:cubicBezTo>
                  <a:cubicBezTo>
                    <a:pt x="1770" y="431"/>
                    <a:pt x="1770" y="431"/>
                    <a:pt x="1770" y="431"/>
                  </a:cubicBezTo>
                  <a:cubicBezTo>
                    <a:pt x="1828" y="431"/>
                    <a:pt x="1828" y="431"/>
                    <a:pt x="1828" y="431"/>
                  </a:cubicBezTo>
                  <a:lnTo>
                    <a:pt x="1828" y="356"/>
                  </a:lnTo>
                  <a:close/>
                  <a:moveTo>
                    <a:pt x="81" y="533"/>
                  </a:moveTo>
                  <a:cubicBezTo>
                    <a:pt x="24" y="533"/>
                    <a:pt x="24" y="533"/>
                    <a:pt x="24" y="533"/>
                  </a:cubicBezTo>
                  <a:cubicBezTo>
                    <a:pt x="24" y="585"/>
                    <a:pt x="24" y="585"/>
                    <a:pt x="24" y="585"/>
                  </a:cubicBezTo>
                  <a:cubicBezTo>
                    <a:pt x="0" y="585"/>
                    <a:pt x="0" y="585"/>
                    <a:pt x="0" y="585"/>
                  </a:cubicBezTo>
                  <a:cubicBezTo>
                    <a:pt x="0" y="634"/>
                    <a:pt x="0" y="634"/>
                    <a:pt x="0" y="634"/>
                  </a:cubicBezTo>
                  <a:cubicBezTo>
                    <a:pt x="24" y="634"/>
                    <a:pt x="24" y="634"/>
                    <a:pt x="24" y="634"/>
                  </a:cubicBezTo>
                  <a:cubicBezTo>
                    <a:pt x="24" y="730"/>
                    <a:pt x="24" y="730"/>
                    <a:pt x="24" y="730"/>
                  </a:cubicBezTo>
                  <a:cubicBezTo>
                    <a:pt x="24" y="776"/>
                    <a:pt x="48" y="790"/>
                    <a:pt x="83" y="790"/>
                  </a:cubicBezTo>
                  <a:cubicBezTo>
                    <a:pt x="102" y="790"/>
                    <a:pt x="116" y="786"/>
                    <a:pt x="128" y="779"/>
                  </a:cubicBezTo>
                  <a:cubicBezTo>
                    <a:pt x="128" y="733"/>
                    <a:pt x="128" y="733"/>
                    <a:pt x="128" y="733"/>
                  </a:cubicBezTo>
                  <a:cubicBezTo>
                    <a:pt x="120" y="737"/>
                    <a:pt x="110" y="740"/>
                    <a:pt x="100" y="740"/>
                  </a:cubicBezTo>
                  <a:cubicBezTo>
                    <a:pt x="87" y="740"/>
                    <a:pt x="81" y="733"/>
                    <a:pt x="81" y="720"/>
                  </a:cubicBezTo>
                  <a:cubicBezTo>
                    <a:pt x="81" y="634"/>
                    <a:pt x="81" y="634"/>
                    <a:pt x="81" y="634"/>
                  </a:cubicBezTo>
                  <a:cubicBezTo>
                    <a:pt x="129" y="634"/>
                    <a:pt x="129" y="634"/>
                    <a:pt x="129" y="634"/>
                  </a:cubicBezTo>
                  <a:cubicBezTo>
                    <a:pt x="129" y="585"/>
                    <a:pt x="129" y="585"/>
                    <a:pt x="129" y="585"/>
                  </a:cubicBezTo>
                  <a:cubicBezTo>
                    <a:pt x="81" y="585"/>
                    <a:pt x="81" y="585"/>
                    <a:pt x="81" y="585"/>
                  </a:cubicBezTo>
                  <a:lnTo>
                    <a:pt x="81" y="533"/>
                  </a:lnTo>
                  <a:close/>
                  <a:moveTo>
                    <a:pt x="237" y="581"/>
                  </a:moveTo>
                  <a:cubicBezTo>
                    <a:pt x="178" y="581"/>
                    <a:pt x="137" y="629"/>
                    <a:pt x="137" y="686"/>
                  </a:cubicBezTo>
                  <a:cubicBezTo>
                    <a:pt x="137" y="687"/>
                    <a:pt x="137" y="687"/>
                    <a:pt x="137" y="687"/>
                  </a:cubicBezTo>
                  <a:cubicBezTo>
                    <a:pt x="137" y="749"/>
                    <a:pt x="182" y="791"/>
                    <a:pt x="243" y="791"/>
                  </a:cubicBezTo>
                  <a:cubicBezTo>
                    <a:pt x="279" y="791"/>
                    <a:pt x="306" y="777"/>
                    <a:pt x="325" y="754"/>
                  </a:cubicBezTo>
                  <a:cubicBezTo>
                    <a:pt x="292" y="725"/>
                    <a:pt x="292" y="725"/>
                    <a:pt x="292" y="725"/>
                  </a:cubicBezTo>
                  <a:cubicBezTo>
                    <a:pt x="277" y="739"/>
                    <a:pt x="263" y="745"/>
                    <a:pt x="243" y="745"/>
                  </a:cubicBezTo>
                  <a:cubicBezTo>
                    <a:pt x="218" y="745"/>
                    <a:pt x="200" y="732"/>
                    <a:pt x="194" y="706"/>
                  </a:cubicBezTo>
                  <a:cubicBezTo>
                    <a:pt x="335" y="706"/>
                    <a:pt x="335" y="706"/>
                    <a:pt x="335" y="706"/>
                  </a:cubicBezTo>
                  <a:cubicBezTo>
                    <a:pt x="335" y="701"/>
                    <a:pt x="335" y="695"/>
                    <a:pt x="335" y="691"/>
                  </a:cubicBezTo>
                  <a:cubicBezTo>
                    <a:pt x="335" y="634"/>
                    <a:pt x="304" y="581"/>
                    <a:pt x="237" y="581"/>
                  </a:cubicBezTo>
                  <a:close/>
                  <a:moveTo>
                    <a:pt x="193" y="670"/>
                  </a:moveTo>
                  <a:cubicBezTo>
                    <a:pt x="198" y="644"/>
                    <a:pt x="213" y="627"/>
                    <a:pt x="237" y="627"/>
                  </a:cubicBezTo>
                  <a:cubicBezTo>
                    <a:pt x="261" y="627"/>
                    <a:pt x="276" y="644"/>
                    <a:pt x="280" y="670"/>
                  </a:cubicBezTo>
                  <a:lnTo>
                    <a:pt x="193" y="670"/>
                  </a:lnTo>
                  <a:close/>
                  <a:moveTo>
                    <a:pt x="452" y="742"/>
                  </a:moveTo>
                  <a:cubicBezTo>
                    <a:pt x="421" y="742"/>
                    <a:pt x="401" y="717"/>
                    <a:pt x="401" y="686"/>
                  </a:cubicBezTo>
                  <a:cubicBezTo>
                    <a:pt x="401" y="686"/>
                    <a:pt x="401" y="686"/>
                    <a:pt x="401" y="686"/>
                  </a:cubicBezTo>
                  <a:cubicBezTo>
                    <a:pt x="401" y="656"/>
                    <a:pt x="421" y="631"/>
                    <a:pt x="450" y="631"/>
                  </a:cubicBezTo>
                  <a:cubicBezTo>
                    <a:pt x="470" y="631"/>
                    <a:pt x="483" y="639"/>
                    <a:pt x="496" y="653"/>
                  </a:cubicBezTo>
                  <a:cubicBezTo>
                    <a:pt x="531" y="615"/>
                    <a:pt x="531" y="615"/>
                    <a:pt x="531" y="615"/>
                  </a:cubicBezTo>
                  <a:cubicBezTo>
                    <a:pt x="512" y="594"/>
                    <a:pt x="488" y="581"/>
                    <a:pt x="450" y="581"/>
                  </a:cubicBezTo>
                  <a:cubicBezTo>
                    <a:pt x="388" y="581"/>
                    <a:pt x="344" y="629"/>
                    <a:pt x="344" y="686"/>
                  </a:cubicBezTo>
                  <a:cubicBezTo>
                    <a:pt x="344" y="687"/>
                    <a:pt x="344" y="687"/>
                    <a:pt x="344" y="687"/>
                  </a:cubicBezTo>
                  <a:cubicBezTo>
                    <a:pt x="344" y="745"/>
                    <a:pt x="389" y="791"/>
                    <a:pt x="449" y="791"/>
                  </a:cubicBezTo>
                  <a:cubicBezTo>
                    <a:pt x="490" y="791"/>
                    <a:pt x="512" y="776"/>
                    <a:pt x="532" y="754"/>
                  </a:cubicBezTo>
                  <a:cubicBezTo>
                    <a:pt x="498" y="721"/>
                    <a:pt x="498" y="721"/>
                    <a:pt x="498" y="721"/>
                  </a:cubicBezTo>
                  <a:cubicBezTo>
                    <a:pt x="485" y="734"/>
                    <a:pt x="471" y="742"/>
                    <a:pt x="452" y="742"/>
                  </a:cubicBezTo>
                  <a:close/>
                  <a:moveTo>
                    <a:pt x="657" y="581"/>
                  </a:moveTo>
                  <a:cubicBezTo>
                    <a:pt x="628" y="581"/>
                    <a:pt x="611" y="597"/>
                    <a:pt x="598" y="614"/>
                  </a:cubicBezTo>
                  <a:cubicBezTo>
                    <a:pt x="598" y="512"/>
                    <a:pt x="598" y="512"/>
                    <a:pt x="598" y="512"/>
                  </a:cubicBezTo>
                  <a:cubicBezTo>
                    <a:pt x="541" y="512"/>
                    <a:pt x="541" y="512"/>
                    <a:pt x="541" y="512"/>
                  </a:cubicBezTo>
                  <a:cubicBezTo>
                    <a:pt x="541" y="787"/>
                    <a:pt x="541" y="787"/>
                    <a:pt x="541" y="787"/>
                  </a:cubicBezTo>
                  <a:cubicBezTo>
                    <a:pt x="598" y="787"/>
                    <a:pt x="598" y="787"/>
                    <a:pt x="598" y="787"/>
                  </a:cubicBezTo>
                  <a:cubicBezTo>
                    <a:pt x="598" y="674"/>
                    <a:pt x="598" y="674"/>
                    <a:pt x="598" y="674"/>
                  </a:cubicBezTo>
                  <a:cubicBezTo>
                    <a:pt x="598" y="647"/>
                    <a:pt x="612" y="633"/>
                    <a:pt x="634" y="633"/>
                  </a:cubicBezTo>
                  <a:cubicBezTo>
                    <a:pt x="656" y="633"/>
                    <a:pt x="669" y="647"/>
                    <a:pt x="669" y="674"/>
                  </a:cubicBezTo>
                  <a:cubicBezTo>
                    <a:pt x="669" y="787"/>
                    <a:pt x="669" y="787"/>
                    <a:pt x="669" y="787"/>
                  </a:cubicBezTo>
                  <a:cubicBezTo>
                    <a:pt x="726" y="787"/>
                    <a:pt x="726" y="787"/>
                    <a:pt x="726" y="787"/>
                  </a:cubicBezTo>
                  <a:cubicBezTo>
                    <a:pt x="726" y="656"/>
                    <a:pt x="726" y="656"/>
                    <a:pt x="726" y="656"/>
                  </a:cubicBezTo>
                  <a:cubicBezTo>
                    <a:pt x="726" y="610"/>
                    <a:pt x="701" y="581"/>
                    <a:pt x="657" y="581"/>
                  </a:cubicBezTo>
                  <a:close/>
                  <a:moveTo>
                    <a:pt x="857" y="581"/>
                  </a:moveTo>
                  <a:cubicBezTo>
                    <a:pt x="828" y="581"/>
                    <a:pt x="811" y="597"/>
                    <a:pt x="798" y="614"/>
                  </a:cubicBezTo>
                  <a:cubicBezTo>
                    <a:pt x="798" y="585"/>
                    <a:pt x="798" y="585"/>
                    <a:pt x="798" y="585"/>
                  </a:cubicBezTo>
                  <a:cubicBezTo>
                    <a:pt x="740" y="585"/>
                    <a:pt x="740" y="585"/>
                    <a:pt x="740" y="585"/>
                  </a:cubicBezTo>
                  <a:cubicBezTo>
                    <a:pt x="740" y="787"/>
                    <a:pt x="740" y="787"/>
                    <a:pt x="740" y="787"/>
                  </a:cubicBezTo>
                  <a:cubicBezTo>
                    <a:pt x="798" y="787"/>
                    <a:pt x="798" y="787"/>
                    <a:pt x="798" y="787"/>
                  </a:cubicBezTo>
                  <a:cubicBezTo>
                    <a:pt x="798" y="674"/>
                    <a:pt x="798" y="674"/>
                    <a:pt x="798" y="674"/>
                  </a:cubicBezTo>
                  <a:cubicBezTo>
                    <a:pt x="798" y="647"/>
                    <a:pt x="812" y="633"/>
                    <a:pt x="833" y="633"/>
                  </a:cubicBezTo>
                  <a:cubicBezTo>
                    <a:pt x="855" y="633"/>
                    <a:pt x="868" y="647"/>
                    <a:pt x="868" y="674"/>
                  </a:cubicBezTo>
                  <a:cubicBezTo>
                    <a:pt x="868" y="787"/>
                    <a:pt x="868" y="787"/>
                    <a:pt x="868" y="787"/>
                  </a:cubicBezTo>
                  <a:cubicBezTo>
                    <a:pt x="925" y="787"/>
                    <a:pt x="925" y="787"/>
                    <a:pt x="925" y="787"/>
                  </a:cubicBezTo>
                  <a:cubicBezTo>
                    <a:pt x="925" y="656"/>
                    <a:pt x="925" y="656"/>
                    <a:pt x="925" y="656"/>
                  </a:cubicBezTo>
                  <a:cubicBezTo>
                    <a:pt x="925" y="610"/>
                    <a:pt x="900" y="581"/>
                    <a:pt x="857" y="581"/>
                  </a:cubicBezTo>
                  <a:close/>
                  <a:moveTo>
                    <a:pt x="1155" y="686"/>
                  </a:moveTo>
                  <a:cubicBezTo>
                    <a:pt x="1155" y="686"/>
                    <a:pt x="1155" y="686"/>
                    <a:pt x="1155" y="686"/>
                  </a:cubicBezTo>
                  <a:cubicBezTo>
                    <a:pt x="1155" y="628"/>
                    <a:pt x="1109" y="581"/>
                    <a:pt x="1047" y="581"/>
                  </a:cubicBezTo>
                  <a:cubicBezTo>
                    <a:pt x="984" y="581"/>
                    <a:pt x="937" y="628"/>
                    <a:pt x="937" y="686"/>
                  </a:cubicBezTo>
                  <a:cubicBezTo>
                    <a:pt x="937" y="687"/>
                    <a:pt x="937" y="687"/>
                    <a:pt x="937" y="687"/>
                  </a:cubicBezTo>
                  <a:cubicBezTo>
                    <a:pt x="937" y="745"/>
                    <a:pt x="983" y="791"/>
                    <a:pt x="1046" y="791"/>
                  </a:cubicBezTo>
                  <a:cubicBezTo>
                    <a:pt x="1109" y="791"/>
                    <a:pt x="1155" y="744"/>
                    <a:pt x="1155" y="686"/>
                  </a:cubicBezTo>
                  <a:close/>
                  <a:moveTo>
                    <a:pt x="993" y="686"/>
                  </a:moveTo>
                  <a:cubicBezTo>
                    <a:pt x="993" y="686"/>
                    <a:pt x="993" y="686"/>
                    <a:pt x="993" y="686"/>
                  </a:cubicBezTo>
                  <a:cubicBezTo>
                    <a:pt x="993" y="656"/>
                    <a:pt x="1013" y="631"/>
                    <a:pt x="1046" y="631"/>
                  </a:cubicBezTo>
                  <a:cubicBezTo>
                    <a:pt x="1077" y="631"/>
                    <a:pt x="1099" y="657"/>
                    <a:pt x="1099" y="686"/>
                  </a:cubicBezTo>
                  <a:cubicBezTo>
                    <a:pt x="1099" y="687"/>
                    <a:pt x="1099" y="687"/>
                    <a:pt x="1099" y="687"/>
                  </a:cubicBezTo>
                  <a:cubicBezTo>
                    <a:pt x="1099" y="717"/>
                    <a:pt x="1079" y="742"/>
                    <a:pt x="1047" y="742"/>
                  </a:cubicBezTo>
                  <a:cubicBezTo>
                    <a:pt x="1015" y="742"/>
                    <a:pt x="993" y="716"/>
                    <a:pt x="993" y="686"/>
                  </a:cubicBezTo>
                  <a:close/>
                  <a:moveTo>
                    <a:pt x="1167" y="787"/>
                  </a:moveTo>
                  <a:cubicBezTo>
                    <a:pt x="1224" y="787"/>
                    <a:pt x="1224" y="787"/>
                    <a:pt x="1224" y="787"/>
                  </a:cubicBezTo>
                  <a:cubicBezTo>
                    <a:pt x="1224" y="512"/>
                    <a:pt x="1224" y="512"/>
                    <a:pt x="1224" y="512"/>
                  </a:cubicBezTo>
                  <a:cubicBezTo>
                    <a:pt x="1167" y="512"/>
                    <a:pt x="1167" y="512"/>
                    <a:pt x="1167" y="512"/>
                  </a:cubicBezTo>
                  <a:lnTo>
                    <a:pt x="1167" y="787"/>
                  </a:lnTo>
                  <a:close/>
                  <a:moveTo>
                    <a:pt x="1345" y="581"/>
                  </a:moveTo>
                  <a:cubicBezTo>
                    <a:pt x="1282" y="581"/>
                    <a:pt x="1235" y="628"/>
                    <a:pt x="1235" y="686"/>
                  </a:cubicBezTo>
                  <a:cubicBezTo>
                    <a:pt x="1235" y="687"/>
                    <a:pt x="1235" y="687"/>
                    <a:pt x="1235" y="687"/>
                  </a:cubicBezTo>
                  <a:cubicBezTo>
                    <a:pt x="1235" y="745"/>
                    <a:pt x="1281" y="791"/>
                    <a:pt x="1344" y="791"/>
                  </a:cubicBezTo>
                  <a:cubicBezTo>
                    <a:pt x="1407" y="791"/>
                    <a:pt x="1453" y="744"/>
                    <a:pt x="1453" y="686"/>
                  </a:cubicBezTo>
                  <a:cubicBezTo>
                    <a:pt x="1453" y="686"/>
                    <a:pt x="1453" y="686"/>
                    <a:pt x="1453" y="686"/>
                  </a:cubicBezTo>
                  <a:cubicBezTo>
                    <a:pt x="1453" y="628"/>
                    <a:pt x="1407" y="581"/>
                    <a:pt x="1345" y="581"/>
                  </a:cubicBezTo>
                  <a:close/>
                  <a:moveTo>
                    <a:pt x="1397" y="687"/>
                  </a:moveTo>
                  <a:cubicBezTo>
                    <a:pt x="1397" y="717"/>
                    <a:pt x="1377" y="742"/>
                    <a:pt x="1345" y="742"/>
                  </a:cubicBezTo>
                  <a:cubicBezTo>
                    <a:pt x="1313" y="742"/>
                    <a:pt x="1292" y="716"/>
                    <a:pt x="1292" y="686"/>
                  </a:cubicBezTo>
                  <a:cubicBezTo>
                    <a:pt x="1292" y="686"/>
                    <a:pt x="1292" y="686"/>
                    <a:pt x="1292" y="686"/>
                  </a:cubicBezTo>
                  <a:cubicBezTo>
                    <a:pt x="1292" y="656"/>
                    <a:pt x="1311" y="631"/>
                    <a:pt x="1344" y="631"/>
                  </a:cubicBezTo>
                  <a:cubicBezTo>
                    <a:pt x="1375" y="631"/>
                    <a:pt x="1397" y="657"/>
                    <a:pt x="1397" y="686"/>
                  </a:cubicBezTo>
                  <a:lnTo>
                    <a:pt x="1397" y="687"/>
                  </a:lnTo>
                  <a:close/>
                  <a:moveTo>
                    <a:pt x="1560" y="802"/>
                  </a:moveTo>
                  <a:cubicBezTo>
                    <a:pt x="1533" y="802"/>
                    <a:pt x="1513" y="795"/>
                    <a:pt x="1492" y="784"/>
                  </a:cubicBezTo>
                  <a:cubicBezTo>
                    <a:pt x="1472" y="827"/>
                    <a:pt x="1472" y="827"/>
                    <a:pt x="1472" y="827"/>
                  </a:cubicBezTo>
                  <a:cubicBezTo>
                    <a:pt x="1498" y="840"/>
                    <a:pt x="1529" y="848"/>
                    <a:pt x="1562" y="848"/>
                  </a:cubicBezTo>
                  <a:cubicBezTo>
                    <a:pt x="1601" y="848"/>
                    <a:pt x="1630" y="840"/>
                    <a:pt x="1649" y="821"/>
                  </a:cubicBezTo>
                  <a:cubicBezTo>
                    <a:pt x="1666" y="804"/>
                    <a:pt x="1674" y="777"/>
                    <a:pt x="1674" y="741"/>
                  </a:cubicBezTo>
                  <a:cubicBezTo>
                    <a:pt x="1674" y="585"/>
                    <a:pt x="1674" y="585"/>
                    <a:pt x="1674" y="585"/>
                  </a:cubicBezTo>
                  <a:cubicBezTo>
                    <a:pt x="1617" y="585"/>
                    <a:pt x="1617" y="585"/>
                    <a:pt x="1617" y="585"/>
                  </a:cubicBezTo>
                  <a:cubicBezTo>
                    <a:pt x="1617" y="611"/>
                    <a:pt x="1617" y="611"/>
                    <a:pt x="1617" y="611"/>
                  </a:cubicBezTo>
                  <a:cubicBezTo>
                    <a:pt x="1602" y="594"/>
                    <a:pt x="1583" y="581"/>
                    <a:pt x="1552" y="581"/>
                  </a:cubicBezTo>
                  <a:cubicBezTo>
                    <a:pt x="1505" y="581"/>
                    <a:pt x="1462" y="615"/>
                    <a:pt x="1462" y="675"/>
                  </a:cubicBezTo>
                  <a:cubicBezTo>
                    <a:pt x="1462" y="676"/>
                    <a:pt x="1462" y="676"/>
                    <a:pt x="1462" y="676"/>
                  </a:cubicBezTo>
                  <a:cubicBezTo>
                    <a:pt x="1462" y="736"/>
                    <a:pt x="1505" y="770"/>
                    <a:pt x="1552" y="770"/>
                  </a:cubicBezTo>
                  <a:cubicBezTo>
                    <a:pt x="1582" y="770"/>
                    <a:pt x="1601" y="758"/>
                    <a:pt x="1618" y="737"/>
                  </a:cubicBezTo>
                  <a:cubicBezTo>
                    <a:pt x="1618" y="747"/>
                    <a:pt x="1618" y="747"/>
                    <a:pt x="1618" y="747"/>
                  </a:cubicBezTo>
                  <a:cubicBezTo>
                    <a:pt x="1618" y="783"/>
                    <a:pt x="1599" y="802"/>
                    <a:pt x="1560" y="802"/>
                  </a:cubicBezTo>
                  <a:close/>
                  <a:moveTo>
                    <a:pt x="1568" y="723"/>
                  </a:moveTo>
                  <a:cubicBezTo>
                    <a:pt x="1541" y="723"/>
                    <a:pt x="1519" y="704"/>
                    <a:pt x="1519" y="676"/>
                  </a:cubicBezTo>
                  <a:cubicBezTo>
                    <a:pt x="1519" y="675"/>
                    <a:pt x="1519" y="675"/>
                    <a:pt x="1519" y="675"/>
                  </a:cubicBezTo>
                  <a:cubicBezTo>
                    <a:pt x="1519" y="648"/>
                    <a:pt x="1541" y="629"/>
                    <a:pt x="1568" y="629"/>
                  </a:cubicBezTo>
                  <a:cubicBezTo>
                    <a:pt x="1596" y="629"/>
                    <a:pt x="1618" y="648"/>
                    <a:pt x="1618" y="675"/>
                  </a:cubicBezTo>
                  <a:cubicBezTo>
                    <a:pt x="1618" y="676"/>
                    <a:pt x="1618" y="676"/>
                    <a:pt x="1618" y="676"/>
                  </a:cubicBezTo>
                  <a:cubicBezTo>
                    <a:pt x="1618" y="704"/>
                    <a:pt x="1596" y="723"/>
                    <a:pt x="1568" y="723"/>
                  </a:cubicBezTo>
                  <a:close/>
                  <a:moveTo>
                    <a:pt x="1790" y="722"/>
                  </a:moveTo>
                  <a:cubicBezTo>
                    <a:pt x="1744" y="585"/>
                    <a:pt x="1744" y="585"/>
                    <a:pt x="1744" y="585"/>
                  </a:cubicBezTo>
                  <a:cubicBezTo>
                    <a:pt x="1684" y="585"/>
                    <a:pt x="1684" y="585"/>
                    <a:pt x="1684" y="585"/>
                  </a:cubicBezTo>
                  <a:cubicBezTo>
                    <a:pt x="1763" y="788"/>
                    <a:pt x="1763" y="788"/>
                    <a:pt x="1763" y="788"/>
                  </a:cubicBezTo>
                  <a:cubicBezTo>
                    <a:pt x="1758" y="798"/>
                    <a:pt x="1753" y="801"/>
                    <a:pt x="1743" y="801"/>
                  </a:cubicBezTo>
                  <a:cubicBezTo>
                    <a:pt x="1735" y="801"/>
                    <a:pt x="1726" y="797"/>
                    <a:pt x="1718" y="793"/>
                  </a:cubicBezTo>
                  <a:cubicBezTo>
                    <a:pt x="1699" y="834"/>
                    <a:pt x="1699" y="834"/>
                    <a:pt x="1699" y="834"/>
                  </a:cubicBezTo>
                  <a:cubicBezTo>
                    <a:pt x="1714" y="843"/>
                    <a:pt x="1729" y="848"/>
                    <a:pt x="1750" y="848"/>
                  </a:cubicBezTo>
                  <a:cubicBezTo>
                    <a:pt x="1784" y="848"/>
                    <a:pt x="1801" y="833"/>
                    <a:pt x="1816" y="792"/>
                  </a:cubicBezTo>
                  <a:cubicBezTo>
                    <a:pt x="1894" y="585"/>
                    <a:pt x="1894" y="585"/>
                    <a:pt x="1894" y="585"/>
                  </a:cubicBezTo>
                  <a:cubicBezTo>
                    <a:pt x="1834" y="585"/>
                    <a:pt x="1834" y="585"/>
                    <a:pt x="1834" y="585"/>
                  </a:cubicBezTo>
                  <a:lnTo>
                    <a:pt x="1790" y="722"/>
                  </a:lnTo>
                  <a:close/>
                  <a:moveTo>
                    <a:pt x="1101" y="965"/>
                  </a:moveTo>
                  <a:cubicBezTo>
                    <a:pt x="1054" y="965"/>
                    <a:pt x="1054" y="965"/>
                    <a:pt x="1054" y="965"/>
                  </a:cubicBezTo>
                  <a:cubicBezTo>
                    <a:pt x="1054" y="957"/>
                    <a:pt x="1054" y="957"/>
                    <a:pt x="1054" y="957"/>
                  </a:cubicBezTo>
                  <a:cubicBezTo>
                    <a:pt x="1054" y="942"/>
                    <a:pt x="1062" y="935"/>
                    <a:pt x="1075" y="935"/>
                  </a:cubicBezTo>
                  <a:cubicBezTo>
                    <a:pt x="1085" y="935"/>
                    <a:pt x="1093" y="937"/>
                    <a:pt x="1101" y="940"/>
                  </a:cubicBezTo>
                  <a:cubicBezTo>
                    <a:pt x="1101" y="893"/>
                    <a:pt x="1101" y="893"/>
                    <a:pt x="1101" y="893"/>
                  </a:cubicBezTo>
                  <a:cubicBezTo>
                    <a:pt x="1091" y="889"/>
                    <a:pt x="1078" y="887"/>
                    <a:pt x="1060" y="887"/>
                  </a:cubicBezTo>
                  <a:cubicBezTo>
                    <a:pt x="1040" y="887"/>
                    <a:pt x="1025" y="892"/>
                    <a:pt x="1014" y="903"/>
                  </a:cubicBezTo>
                  <a:cubicBezTo>
                    <a:pt x="1004" y="914"/>
                    <a:pt x="998" y="930"/>
                    <a:pt x="998" y="952"/>
                  </a:cubicBezTo>
                  <a:cubicBezTo>
                    <a:pt x="998" y="965"/>
                    <a:pt x="998" y="965"/>
                    <a:pt x="998" y="965"/>
                  </a:cubicBezTo>
                  <a:cubicBezTo>
                    <a:pt x="974" y="965"/>
                    <a:pt x="974" y="965"/>
                    <a:pt x="974" y="965"/>
                  </a:cubicBezTo>
                  <a:cubicBezTo>
                    <a:pt x="974" y="1012"/>
                    <a:pt x="974" y="1012"/>
                    <a:pt x="974" y="1012"/>
                  </a:cubicBezTo>
                  <a:cubicBezTo>
                    <a:pt x="998" y="1012"/>
                    <a:pt x="998" y="1012"/>
                    <a:pt x="998" y="1012"/>
                  </a:cubicBezTo>
                  <a:cubicBezTo>
                    <a:pt x="998" y="1165"/>
                    <a:pt x="998" y="1165"/>
                    <a:pt x="998" y="1165"/>
                  </a:cubicBezTo>
                  <a:cubicBezTo>
                    <a:pt x="1055" y="1165"/>
                    <a:pt x="1055" y="1165"/>
                    <a:pt x="1055" y="1165"/>
                  </a:cubicBezTo>
                  <a:cubicBezTo>
                    <a:pt x="1055" y="1012"/>
                    <a:pt x="1055" y="1012"/>
                    <a:pt x="1055" y="1012"/>
                  </a:cubicBezTo>
                  <a:cubicBezTo>
                    <a:pt x="1101" y="1012"/>
                    <a:pt x="1101" y="1012"/>
                    <a:pt x="1101" y="1012"/>
                  </a:cubicBezTo>
                  <a:lnTo>
                    <a:pt x="1101" y="965"/>
                  </a:lnTo>
                  <a:close/>
                  <a:moveTo>
                    <a:pt x="1209" y="959"/>
                  </a:moveTo>
                  <a:cubicBezTo>
                    <a:pt x="1147" y="959"/>
                    <a:pt x="1100" y="1006"/>
                    <a:pt x="1100" y="1064"/>
                  </a:cubicBezTo>
                  <a:cubicBezTo>
                    <a:pt x="1100" y="1065"/>
                    <a:pt x="1100" y="1065"/>
                    <a:pt x="1100" y="1065"/>
                  </a:cubicBezTo>
                  <a:cubicBezTo>
                    <a:pt x="1100" y="1123"/>
                    <a:pt x="1146" y="1169"/>
                    <a:pt x="1209" y="1169"/>
                  </a:cubicBezTo>
                  <a:cubicBezTo>
                    <a:pt x="1272" y="1169"/>
                    <a:pt x="1318" y="1122"/>
                    <a:pt x="1318" y="1064"/>
                  </a:cubicBezTo>
                  <a:cubicBezTo>
                    <a:pt x="1318" y="1063"/>
                    <a:pt x="1318" y="1063"/>
                    <a:pt x="1318" y="1063"/>
                  </a:cubicBezTo>
                  <a:cubicBezTo>
                    <a:pt x="1318" y="1005"/>
                    <a:pt x="1272" y="959"/>
                    <a:pt x="1209" y="959"/>
                  </a:cubicBezTo>
                  <a:close/>
                  <a:moveTo>
                    <a:pt x="1262" y="1065"/>
                  </a:moveTo>
                  <a:cubicBezTo>
                    <a:pt x="1262" y="1095"/>
                    <a:pt x="1242" y="1120"/>
                    <a:pt x="1209" y="1120"/>
                  </a:cubicBezTo>
                  <a:cubicBezTo>
                    <a:pt x="1178" y="1120"/>
                    <a:pt x="1156" y="1094"/>
                    <a:pt x="1156" y="1064"/>
                  </a:cubicBezTo>
                  <a:cubicBezTo>
                    <a:pt x="1156" y="1063"/>
                    <a:pt x="1156" y="1063"/>
                    <a:pt x="1156" y="1063"/>
                  </a:cubicBezTo>
                  <a:cubicBezTo>
                    <a:pt x="1156" y="1034"/>
                    <a:pt x="1176" y="1008"/>
                    <a:pt x="1209" y="1008"/>
                  </a:cubicBezTo>
                  <a:cubicBezTo>
                    <a:pt x="1240" y="1008"/>
                    <a:pt x="1262" y="1034"/>
                    <a:pt x="1262" y="1064"/>
                  </a:cubicBezTo>
                  <a:lnTo>
                    <a:pt x="1262" y="1065"/>
                  </a:lnTo>
                  <a:close/>
                  <a:moveTo>
                    <a:pt x="1389" y="1004"/>
                  </a:moveTo>
                  <a:cubicBezTo>
                    <a:pt x="1389" y="963"/>
                    <a:pt x="1389" y="963"/>
                    <a:pt x="1389" y="963"/>
                  </a:cubicBezTo>
                  <a:cubicBezTo>
                    <a:pt x="1332" y="963"/>
                    <a:pt x="1332" y="963"/>
                    <a:pt x="1332" y="963"/>
                  </a:cubicBezTo>
                  <a:cubicBezTo>
                    <a:pt x="1332" y="1165"/>
                    <a:pt x="1332" y="1165"/>
                    <a:pt x="1332" y="1165"/>
                  </a:cubicBezTo>
                  <a:cubicBezTo>
                    <a:pt x="1389" y="1165"/>
                    <a:pt x="1389" y="1165"/>
                    <a:pt x="1389" y="1165"/>
                  </a:cubicBezTo>
                  <a:cubicBezTo>
                    <a:pt x="1389" y="1090"/>
                    <a:pt x="1389" y="1090"/>
                    <a:pt x="1389" y="1090"/>
                  </a:cubicBezTo>
                  <a:cubicBezTo>
                    <a:pt x="1389" y="1042"/>
                    <a:pt x="1412" y="1019"/>
                    <a:pt x="1450" y="1019"/>
                  </a:cubicBezTo>
                  <a:cubicBezTo>
                    <a:pt x="1453" y="1019"/>
                    <a:pt x="1453" y="1019"/>
                    <a:pt x="1453" y="1019"/>
                  </a:cubicBezTo>
                  <a:cubicBezTo>
                    <a:pt x="1453" y="959"/>
                    <a:pt x="1453" y="959"/>
                    <a:pt x="1453" y="959"/>
                  </a:cubicBezTo>
                  <a:cubicBezTo>
                    <a:pt x="1419" y="958"/>
                    <a:pt x="1400" y="976"/>
                    <a:pt x="1389" y="1004"/>
                  </a:cubicBezTo>
                  <a:close/>
                  <a:moveTo>
                    <a:pt x="1622" y="961"/>
                  </a:moveTo>
                  <a:cubicBezTo>
                    <a:pt x="1588" y="961"/>
                    <a:pt x="1566" y="967"/>
                    <a:pt x="1544" y="977"/>
                  </a:cubicBezTo>
                  <a:cubicBezTo>
                    <a:pt x="1558" y="1020"/>
                    <a:pt x="1558" y="1020"/>
                    <a:pt x="1558" y="1020"/>
                  </a:cubicBezTo>
                  <a:cubicBezTo>
                    <a:pt x="1576" y="1014"/>
                    <a:pt x="1592" y="1010"/>
                    <a:pt x="1614" y="1010"/>
                  </a:cubicBezTo>
                  <a:cubicBezTo>
                    <a:pt x="1642" y="1010"/>
                    <a:pt x="1657" y="1023"/>
                    <a:pt x="1657" y="1046"/>
                  </a:cubicBezTo>
                  <a:cubicBezTo>
                    <a:pt x="1657" y="1050"/>
                    <a:pt x="1657" y="1050"/>
                    <a:pt x="1657" y="1050"/>
                  </a:cubicBezTo>
                  <a:cubicBezTo>
                    <a:pt x="1643" y="1045"/>
                    <a:pt x="1628" y="1042"/>
                    <a:pt x="1608" y="1042"/>
                  </a:cubicBezTo>
                  <a:cubicBezTo>
                    <a:pt x="1560" y="1042"/>
                    <a:pt x="1526" y="1062"/>
                    <a:pt x="1526" y="1106"/>
                  </a:cubicBezTo>
                  <a:cubicBezTo>
                    <a:pt x="1526" y="1107"/>
                    <a:pt x="1526" y="1107"/>
                    <a:pt x="1526" y="1107"/>
                  </a:cubicBezTo>
                  <a:cubicBezTo>
                    <a:pt x="1526" y="1147"/>
                    <a:pt x="1558" y="1168"/>
                    <a:pt x="1596" y="1168"/>
                  </a:cubicBezTo>
                  <a:cubicBezTo>
                    <a:pt x="1624" y="1168"/>
                    <a:pt x="1643" y="1158"/>
                    <a:pt x="1657" y="1143"/>
                  </a:cubicBezTo>
                  <a:cubicBezTo>
                    <a:pt x="1657" y="1165"/>
                    <a:pt x="1657" y="1165"/>
                    <a:pt x="1657" y="1165"/>
                  </a:cubicBezTo>
                  <a:cubicBezTo>
                    <a:pt x="1712" y="1165"/>
                    <a:pt x="1712" y="1165"/>
                    <a:pt x="1712" y="1165"/>
                  </a:cubicBezTo>
                  <a:cubicBezTo>
                    <a:pt x="1712" y="1048"/>
                    <a:pt x="1712" y="1048"/>
                    <a:pt x="1712" y="1048"/>
                  </a:cubicBezTo>
                  <a:cubicBezTo>
                    <a:pt x="1712" y="1020"/>
                    <a:pt x="1705" y="998"/>
                    <a:pt x="1690" y="983"/>
                  </a:cubicBezTo>
                  <a:cubicBezTo>
                    <a:pt x="1676" y="969"/>
                    <a:pt x="1653" y="961"/>
                    <a:pt x="1622" y="961"/>
                  </a:cubicBezTo>
                  <a:close/>
                  <a:moveTo>
                    <a:pt x="1658" y="1094"/>
                  </a:moveTo>
                  <a:cubicBezTo>
                    <a:pt x="1658" y="1114"/>
                    <a:pt x="1640" y="1129"/>
                    <a:pt x="1613" y="1129"/>
                  </a:cubicBezTo>
                  <a:cubicBezTo>
                    <a:pt x="1595" y="1129"/>
                    <a:pt x="1582" y="1120"/>
                    <a:pt x="1582" y="1104"/>
                  </a:cubicBezTo>
                  <a:cubicBezTo>
                    <a:pt x="1582" y="1104"/>
                    <a:pt x="1582" y="1104"/>
                    <a:pt x="1582" y="1104"/>
                  </a:cubicBezTo>
                  <a:cubicBezTo>
                    <a:pt x="1582" y="1086"/>
                    <a:pt x="1597" y="1076"/>
                    <a:pt x="1621" y="1076"/>
                  </a:cubicBezTo>
                  <a:cubicBezTo>
                    <a:pt x="1635" y="1076"/>
                    <a:pt x="1648" y="1079"/>
                    <a:pt x="1658" y="1083"/>
                  </a:cubicBezTo>
                  <a:lnTo>
                    <a:pt x="1658" y="1094"/>
                  </a:lnTo>
                  <a:close/>
                  <a:moveTo>
                    <a:pt x="1736" y="1165"/>
                  </a:moveTo>
                  <a:cubicBezTo>
                    <a:pt x="1793" y="1165"/>
                    <a:pt x="1793" y="1165"/>
                    <a:pt x="1793" y="1165"/>
                  </a:cubicBezTo>
                  <a:cubicBezTo>
                    <a:pt x="1793" y="890"/>
                    <a:pt x="1793" y="890"/>
                    <a:pt x="1793" y="890"/>
                  </a:cubicBezTo>
                  <a:cubicBezTo>
                    <a:pt x="1736" y="890"/>
                    <a:pt x="1736" y="890"/>
                    <a:pt x="1736" y="890"/>
                  </a:cubicBezTo>
                  <a:lnTo>
                    <a:pt x="1736" y="1165"/>
                  </a:lnTo>
                  <a:close/>
                  <a:moveTo>
                    <a:pt x="1817" y="1165"/>
                  </a:moveTo>
                  <a:cubicBezTo>
                    <a:pt x="1874" y="1165"/>
                    <a:pt x="1874" y="1165"/>
                    <a:pt x="1874" y="1165"/>
                  </a:cubicBezTo>
                  <a:cubicBezTo>
                    <a:pt x="1874" y="890"/>
                    <a:pt x="1874" y="890"/>
                    <a:pt x="1874" y="890"/>
                  </a:cubicBezTo>
                  <a:cubicBezTo>
                    <a:pt x="1817" y="890"/>
                    <a:pt x="1817" y="890"/>
                    <a:pt x="1817" y="890"/>
                  </a:cubicBezTo>
                  <a:lnTo>
                    <a:pt x="1817" y="1165"/>
                  </a:lnTo>
                  <a:close/>
                  <a:moveTo>
                    <a:pt x="2086" y="0"/>
                  </a:moveTo>
                  <a:cubicBezTo>
                    <a:pt x="2086" y="1832"/>
                    <a:pt x="2086" y="1832"/>
                    <a:pt x="2086" y="1832"/>
                  </a:cubicBezTo>
                  <a:cubicBezTo>
                    <a:pt x="2697" y="1832"/>
                    <a:pt x="2697" y="1832"/>
                    <a:pt x="2697" y="1832"/>
                  </a:cubicBezTo>
                  <a:cubicBezTo>
                    <a:pt x="2697" y="0"/>
                    <a:pt x="2697" y="0"/>
                    <a:pt x="2697" y="0"/>
                  </a:cubicBezTo>
                  <a:lnTo>
                    <a:pt x="2086" y="0"/>
                  </a:lnTo>
                  <a:close/>
                </a:path>
              </a:pathLst>
            </a:custGeom>
            <a:gradFill flip="none" rotWithShape="1">
              <a:gsLst>
                <a:gs pos="37000">
                  <a:srgbClr val="F2A11F"/>
                </a:gs>
                <a:gs pos="56000">
                  <a:srgbClr val="EC5124"/>
                </a:gs>
                <a:gs pos="83000">
                  <a:srgbClr val="D32A27"/>
                </a:gs>
                <a:gs pos="100000">
                  <a:srgbClr val="7A425E"/>
                </a:gs>
              </a:gsLst>
              <a:lin ang="18900000" scaled="1"/>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07" name="Group 106">
              <a:extLst>
                <a:ext uri="{FF2B5EF4-FFF2-40B4-BE49-F238E27FC236}">
                  <a16:creationId xmlns:a16="http://schemas.microsoft.com/office/drawing/2014/main" id="{A6EECAC4-C77C-49AB-B254-48D8B0737DBE}"/>
                </a:ext>
              </a:extLst>
            </p:cNvPr>
            <p:cNvGrpSpPr/>
            <p:nvPr userDrawn="1"/>
          </p:nvGrpSpPr>
          <p:grpSpPr>
            <a:xfrm>
              <a:off x="11291887" y="1987551"/>
              <a:ext cx="590550" cy="2868613"/>
              <a:chOff x="11291887" y="1987551"/>
              <a:chExt cx="590550" cy="2868613"/>
            </a:xfrm>
          </p:grpSpPr>
          <p:sp>
            <p:nvSpPr>
              <p:cNvPr id="108" name="Freeform 6">
                <a:extLst>
                  <a:ext uri="{FF2B5EF4-FFF2-40B4-BE49-F238E27FC236}">
                    <a16:creationId xmlns:a16="http://schemas.microsoft.com/office/drawing/2014/main" id="{D00C9BBA-FC7E-4243-8134-0B959E4BB233}"/>
                  </a:ext>
                </a:extLst>
              </p:cNvPr>
              <p:cNvSpPr>
                <a:spLocks/>
              </p:cNvSpPr>
              <p:nvPr userDrawn="1"/>
            </p:nvSpPr>
            <p:spPr bwMode="auto">
              <a:xfrm>
                <a:off x="11418887" y="3471864"/>
                <a:ext cx="455612" cy="452438"/>
              </a:xfrm>
              <a:custGeom>
                <a:avLst/>
                <a:gdLst>
                  <a:gd name="T0" fmla="*/ 0 w 239"/>
                  <a:gd name="T1" fmla="*/ 96 h 237"/>
                  <a:gd name="T2" fmla="*/ 38 w 239"/>
                  <a:gd name="T3" fmla="*/ 173 h 237"/>
                  <a:gd name="T4" fmla="*/ 38 w 239"/>
                  <a:gd name="T5" fmla="*/ 173 h 237"/>
                  <a:gd name="T6" fmla="*/ 38 w 239"/>
                  <a:gd name="T7" fmla="*/ 173 h 237"/>
                  <a:gd name="T8" fmla="*/ 4 w 239"/>
                  <a:gd name="T9" fmla="*/ 173 h 237"/>
                  <a:gd name="T10" fmla="*/ 4 w 239"/>
                  <a:gd name="T11" fmla="*/ 237 h 237"/>
                  <a:gd name="T12" fmla="*/ 239 w 239"/>
                  <a:gd name="T13" fmla="*/ 237 h 237"/>
                  <a:gd name="T14" fmla="*/ 239 w 239"/>
                  <a:gd name="T15" fmla="*/ 173 h 237"/>
                  <a:gd name="T16" fmla="*/ 105 w 239"/>
                  <a:gd name="T17" fmla="*/ 173 h 237"/>
                  <a:gd name="T18" fmla="*/ 56 w 239"/>
                  <a:gd name="T19" fmla="*/ 119 h 237"/>
                  <a:gd name="T20" fmla="*/ 105 w 239"/>
                  <a:gd name="T21" fmla="*/ 65 h 237"/>
                  <a:gd name="T22" fmla="*/ 239 w 239"/>
                  <a:gd name="T23" fmla="*/ 65 h 237"/>
                  <a:gd name="T24" fmla="*/ 239 w 239"/>
                  <a:gd name="T25" fmla="*/ 0 h 237"/>
                  <a:gd name="T26" fmla="*/ 93 w 239"/>
                  <a:gd name="T27" fmla="*/ 0 h 237"/>
                  <a:gd name="T28" fmla="*/ 0 w 239"/>
                  <a:gd name="T29" fmla="*/ 9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9" h="237">
                    <a:moveTo>
                      <a:pt x="0" y="96"/>
                    </a:moveTo>
                    <a:cubicBezTo>
                      <a:pt x="0" y="123"/>
                      <a:pt x="13" y="154"/>
                      <a:pt x="38" y="173"/>
                    </a:cubicBezTo>
                    <a:cubicBezTo>
                      <a:pt x="38" y="173"/>
                      <a:pt x="38" y="173"/>
                      <a:pt x="38" y="173"/>
                    </a:cubicBezTo>
                    <a:cubicBezTo>
                      <a:pt x="38" y="173"/>
                      <a:pt x="38" y="173"/>
                      <a:pt x="38" y="173"/>
                    </a:cubicBezTo>
                    <a:cubicBezTo>
                      <a:pt x="4" y="173"/>
                      <a:pt x="4" y="173"/>
                      <a:pt x="4" y="173"/>
                    </a:cubicBezTo>
                    <a:cubicBezTo>
                      <a:pt x="4" y="237"/>
                      <a:pt x="4" y="237"/>
                      <a:pt x="4" y="237"/>
                    </a:cubicBezTo>
                    <a:cubicBezTo>
                      <a:pt x="239" y="237"/>
                      <a:pt x="239" y="237"/>
                      <a:pt x="239" y="237"/>
                    </a:cubicBezTo>
                    <a:cubicBezTo>
                      <a:pt x="239" y="173"/>
                      <a:pt x="239" y="173"/>
                      <a:pt x="239" y="173"/>
                    </a:cubicBezTo>
                    <a:cubicBezTo>
                      <a:pt x="105" y="173"/>
                      <a:pt x="105" y="173"/>
                      <a:pt x="105" y="173"/>
                    </a:cubicBezTo>
                    <a:cubicBezTo>
                      <a:pt x="81" y="173"/>
                      <a:pt x="56" y="154"/>
                      <a:pt x="56" y="119"/>
                    </a:cubicBezTo>
                    <a:cubicBezTo>
                      <a:pt x="56" y="93"/>
                      <a:pt x="74" y="65"/>
                      <a:pt x="105" y="65"/>
                    </a:cubicBezTo>
                    <a:cubicBezTo>
                      <a:pt x="239" y="65"/>
                      <a:pt x="239" y="65"/>
                      <a:pt x="239" y="65"/>
                    </a:cubicBezTo>
                    <a:cubicBezTo>
                      <a:pt x="239" y="0"/>
                      <a:pt x="239" y="0"/>
                      <a:pt x="239" y="0"/>
                    </a:cubicBezTo>
                    <a:cubicBezTo>
                      <a:pt x="93" y="0"/>
                      <a:pt x="93" y="0"/>
                      <a:pt x="93" y="0"/>
                    </a:cubicBezTo>
                    <a:cubicBezTo>
                      <a:pt x="39" y="0"/>
                      <a:pt x="0" y="39"/>
                      <a:pt x="0" y="9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7">
                <a:extLst>
                  <a:ext uri="{FF2B5EF4-FFF2-40B4-BE49-F238E27FC236}">
                    <a16:creationId xmlns:a16="http://schemas.microsoft.com/office/drawing/2014/main" id="{F71F105A-138E-453C-A355-31EA2B0C8B87}"/>
                  </a:ext>
                </a:extLst>
              </p:cNvPr>
              <p:cNvSpPr>
                <a:spLocks/>
              </p:cNvSpPr>
              <p:nvPr userDrawn="1"/>
            </p:nvSpPr>
            <p:spPr bwMode="auto">
              <a:xfrm>
                <a:off x="11425237" y="2452689"/>
                <a:ext cx="449262" cy="506413"/>
              </a:xfrm>
              <a:custGeom>
                <a:avLst/>
                <a:gdLst>
                  <a:gd name="T0" fmla="*/ 0 w 283"/>
                  <a:gd name="T1" fmla="*/ 89 h 319"/>
                  <a:gd name="T2" fmla="*/ 193 w 283"/>
                  <a:gd name="T3" fmla="*/ 159 h 319"/>
                  <a:gd name="T4" fmla="*/ 0 w 283"/>
                  <a:gd name="T5" fmla="*/ 229 h 319"/>
                  <a:gd name="T6" fmla="*/ 0 w 283"/>
                  <a:gd name="T7" fmla="*/ 319 h 319"/>
                  <a:gd name="T8" fmla="*/ 283 w 283"/>
                  <a:gd name="T9" fmla="*/ 202 h 319"/>
                  <a:gd name="T10" fmla="*/ 283 w 283"/>
                  <a:gd name="T11" fmla="*/ 117 h 319"/>
                  <a:gd name="T12" fmla="*/ 0 w 283"/>
                  <a:gd name="T13" fmla="*/ 0 h 319"/>
                  <a:gd name="T14" fmla="*/ 0 w 283"/>
                  <a:gd name="T15" fmla="*/ 89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19">
                    <a:moveTo>
                      <a:pt x="0" y="89"/>
                    </a:moveTo>
                    <a:lnTo>
                      <a:pt x="193" y="159"/>
                    </a:lnTo>
                    <a:lnTo>
                      <a:pt x="0" y="229"/>
                    </a:lnTo>
                    <a:lnTo>
                      <a:pt x="0" y="319"/>
                    </a:lnTo>
                    <a:lnTo>
                      <a:pt x="283" y="202"/>
                    </a:lnTo>
                    <a:lnTo>
                      <a:pt x="283" y="117"/>
                    </a:lnTo>
                    <a:lnTo>
                      <a:pt x="0" y="0"/>
                    </a:lnTo>
                    <a:lnTo>
                      <a:pt x="0"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8">
                <a:extLst>
                  <a:ext uri="{FF2B5EF4-FFF2-40B4-BE49-F238E27FC236}">
                    <a16:creationId xmlns:a16="http://schemas.microsoft.com/office/drawing/2014/main" id="{49854997-23FD-4E3C-82E8-D973E90ABF35}"/>
                  </a:ext>
                </a:extLst>
              </p:cNvPr>
              <p:cNvSpPr>
                <a:spLocks noEditPoints="1"/>
              </p:cNvSpPr>
              <p:nvPr userDrawn="1"/>
            </p:nvSpPr>
            <p:spPr bwMode="auto">
              <a:xfrm>
                <a:off x="11418887" y="3968751"/>
                <a:ext cx="463550" cy="471488"/>
              </a:xfrm>
              <a:custGeom>
                <a:avLst/>
                <a:gdLst>
                  <a:gd name="T0" fmla="*/ 167 w 243"/>
                  <a:gd name="T1" fmla="*/ 46 h 246"/>
                  <a:gd name="T2" fmla="*/ 192 w 243"/>
                  <a:gd name="T3" fmla="*/ 113 h 246"/>
                  <a:gd name="T4" fmla="*/ 173 w 243"/>
                  <a:gd name="T5" fmla="*/ 165 h 246"/>
                  <a:gd name="T6" fmla="*/ 104 w 243"/>
                  <a:gd name="T7" fmla="*/ 0 h 246"/>
                  <a:gd name="T8" fmla="*/ 39 w 243"/>
                  <a:gd name="T9" fmla="*/ 28 h 246"/>
                  <a:gd name="T10" fmla="*/ 0 w 243"/>
                  <a:gd name="T11" fmla="*/ 121 h 246"/>
                  <a:gd name="T12" fmla="*/ 122 w 243"/>
                  <a:gd name="T13" fmla="*/ 246 h 246"/>
                  <a:gd name="T14" fmla="*/ 243 w 243"/>
                  <a:gd name="T15" fmla="*/ 114 h 246"/>
                  <a:gd name="T16" fmla="*/ 198 w 243"/>
                  <a:gd name="T17" fmla="*/ 5 h 246"/>
                  <a:gd name="T18" fmla="*/ 167 w 243"/>
                  <a:gd name="T19" fmla="*/ 46 h 246"/>
                  <a:gd name="T20" fmla="*/ 75 w 243"/>
                  <a:gd name="T21" fmla="*/ 170 h 246"/>
                  <a:gd name="T22" fmla="*/ 51 w 243"/>
                  <a:gd name="T23" fmla="*/ 120 h 246"/>
                  <a:gd name="T24" fmla="*/ 84 w 243"/>
                  <a:gd name="T25" fmla="*/ 70 h 246"/>
                  <a:gd name="T26" fmla="*/ 131 w 243"/>
                  <a:gd name="T27" fmla="*/ 183 h 246"/>
                  <a:gd name="T28" fmla="*/ 75 w 243"/>
                  <a:gd name="T29" fmla="*/ 17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3" h="246">
                    <a:moveTo>
                      <a:pt x="167" y="46"/>
                    </a:moveTo>
                    <a:cubicBezTo>
                      <a:pt x="187" y="73"/>
                      <a:pt x="192" y="88"/>
                      <a:pt x="192" y="113"/>
                    </a:cubicBezTo>
                    <a:cubicBezTo>
                      <a:pt x="192" y="135"/>
                      <a:pt x="185" y="153"/>
                      <a:pt x="173" y="165"/>
                    </a:cubicBezTo>
                    <a:cubicBezTo>
                      <a:pt x="104" y="0"/>
                      <a:pt x="104" y="0"/>
                      <a:pt x="104" y="0"/>
                    </a:cubicBezTo>
                    <a:cubicBezTo>
                      <a:pt x="79" y="4"/>
                      <a:pt x="56" y="14"/>
                      <a:pt x="39" y="28"/>
                    </a:cubicBezTo>
                    <a:cubicBezTo>
                      <a:pt x="13" y="50"/>
                      <a:pt x="0" y="82"/>
                      <a:pt x="0" y="121"/>
                    </a:cubicBezTo>
                    <a:cubicBezTo>
                      <a:pt x="0" y="192"/>
                      <a:pt x="52" y="246"/>
                      <a:pt x="122" y="246"/>
                    </a:cubicBezTo>
                    <a:cubicBezTo>
                      <a:pt x="193" y="246"/>
                      <a:pt x="243" y="192"/>
                      <a:pt x="243" y="114"/>
                    </a:cubicBezTo>
                    <a:cubicBezTo>
                      <a:pt x="243" y="70"/>
                      <a:pt x="222" y="26"/>
                      <a:pt x="198" y="5"/>
                    </a:cubicBezTo>
                    <a:lnTo>
                      <a:pt x="167" y="46"/>
                    </a:lnTo>
                    <a:close/>
                    <a:moveTo>
                      <a:pt x="75" y="170"/>
                    </a:moveTo>
                    <a:cubicBezTo>
                      <a:pt x="60" y="159"/>
                      <a:pt x="51" y="141"/>
                      <a:pt x="51" y="120"/>
                    </a:cubicBezTo>
                    <a:cubicBezTo>
                      <a:pt x="51" y="97"/>
                      <a:pt x="65" y="79"/>
                      <a:pt x="84" y="70"/>
                    </a:cubicBezTo>
                    <a:cubicBezTo>
                      <a:pt x="131" y="183"/>
                      <a:pt x="131" y="183"/>
                      <a:pt x="131" y="183"/>
                    </a:cubicBezTo>
                    <a:cubicBezTo>
                      <a:pt x="107" y="186"/>
                      <a:pt x="88" y="180"/>
                      <a:pt x="75" y="1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9">
                <a:extLst>
                  <a:ext uri="{FF2B5EF4-FFF2-40B4-BE49-F238E27FC236}">
                    <a16:creationId xmlns:a16="http://schemas.microsoft.com/office/drawing/2014/main" id="{DFC48EA1-BF0E-478F-9540-C906E2ADBE10}"/>
                  </a:ext>
                </a:extLst>
              </p:cNvPr>
              <p:cNvSpPr>
                <a:spLocks/>
              </p:cNvSpPr>
              <p:nvPr userDrawn="1"/>
            </p:nvSpPr>
            <p:spPr bwMode="auto">
              <a:xfrm>
                <a:off x="11291887" y="4451351"/>
                <a:ext cx="582612" cy="404813"/>
              </a:xfrm>
              <a:custGeom>
                <a:avLst/>
                <a:gdLst>
                  <a:gd name="T0" fmla="*/ 296 w 367"/>
                  <a:gd name="T1" fmla="*/ 0 h 255"/>
                  <a:gd name="T2" fmla="*/ 296 w 367"/>
                  <a:gd name="T3" fmla="*/ 177 h 255"/>
                  <a:gd name="T4" fmla="*/ 0 w 367"/>
                  <a:gd name="T5" fmla="*/ 177 h 255"/>
                  <a:gd name="T6" fmla="*/ 0 w 367"/>
                  <a:gd name="T7" fmla="*/ 255 h 255"/>
                  <a:gd name="T8" fmla="*/ 367 w 367"/>
                  <a:gd name="T9" fmla="*/ 255 h 255"/>
                  <a:gd name="T10" fmla="*/ 367 w 367"/>
                  <a:gd name="T11" fmla="*/ 0 h 255"/>
                  <a:gd name="T12" fmla="*/ 296 w 367"/>
                  <a:gd name="T13" fmla="*/ 0 h 255"/>
                </a:gdLst>
                <a:ahLst/>
                <a:cxnLst>
                  <a:cxn ang="0">
                    <a:pos x="T0" y="T1"/>
                  </a:cxn>
                  <a:cxn ang="0">
                    <a:pos x="T2" y="T3"/>
                  </a:cxn>
                  <a:cxn ang="0">
                    <a:pos x="T4" y="T5"/>
                  </a:cxn>
                  <a:cxn ang="0">
                    <a:pos x="T6" y="T7"/>
                  </a:cxn>
                  <a:cxn ang="0">
                    <a:pos x="T8" y="T9"/>
                  </a:cxn>
                  <a:cxn ang="0">
                    <a:pos x="T10" y="T11"/>
                  </a:cxn>
                  <a:cxn ang="0">
                    <a:pos x="T12" y="T13"/>
                  </a:cxn>
                </a:cxnLst>
                <a:rect l="0" t="0" r="r" b="b"/>
                <a:pathLst>
                  <a:path w="367" h="255">
                    <a:moveTo>
                      <a:pt x="296" y="0"/>
                    </a:moveTo>
                    <a:lnTo>
                      <a:pt x="296" y="177"/>
                    </a:lnTo>
                    <a:lnTo>
                      <a:pt x="0" y="177"/>
                    </a:lnTo>
                    <a:lnTo>
                      <a:pt x="0" y="255"/>
                    </a:lnTo>
                    <a:lnTo>
                      <a:pt x="367" y="255"/>
                    </a:lnTo>
                    <a:lnTo>
                      <a:pt x="367" y="0"/>
                    </a:lnTo>
                    <a:lnTo>
                      <a:pt x="2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0">
                <a:extLst>
                  <a:ext uri="{FF2B5EF4-FFF2-40B4-BE49-F238E27FC236}">
                    <a16:creationId xmlns:a16="http://schemas.microsoft.com/office/drawing/2014/main" id="{66D58043-225E-4AF1-86C5-EAC10AA263B5}"/>
                  </a:ext>
                </a:extLst>
              </p:cNvPr>
              <p:cNvSpPr>
                <a:spLocks noEditPoints="1"/>
              </p:cNvSpPr>
              <p:nvPr userDrawn="1"/>
            </p:nvSpPr>
            <p:spPr bwMode="auto">
              <a:xfrm>
                <a:off x="11418887" y="1987551"/>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1">
                <a:extLst>
                  <a:ext uri="{FF2B5EF4-FFF2-40B4-BE49-F238E27FC236}">
                    <a16:creationId xmlns:a16="http://schemas.microsoft.com/office/drawing/2014/main" id="{3EDD390D-BF7B-4689-9B90-0E8DC4C75E16}"/>
                  </a:ext>
                </a:extLst>
              </p:cNvPr>
              <p:cNvSpPr>
                <a:spLocks noEditPoints="1"/>
              </p:cNvSpPr>
              <p:nvPr userDrawn="1"/>
            </p:nvSpPr>
            <p:spPr bwMode="auto">
              <a:xfrm>
                <a:off x="11418887" y="2938464"/>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66967236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Closing Slide_Color">
    <p:bg>
      <p:bgPr>
        <a:gradFill flip="none" rotWithShape="1">
          <a:gsLst>
            <a:gs pos="0">
              <a:srgbClr val="F2A11F"/>
            </a:gs>
            <a:gs pos="33000">
              <a:srgbClr val="EC5124"/>
            </a:gs>
            <a:gs pos="67000">
              <a:srgbClr val="D32A27"/>
            </a:gs>
            <a:gs pos="100000">
              <a:srgbClr val="7A425E"/>
            </a:gs>
          </a:gsLst>
          <a:lin ang="8100000" scaled="1"/>
          <a:tileRect/>
        </a:gradFill>
        <a:effectLst/>
      </p:bgPr>
    </p:bg>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80CD9248-0A2C-4050-B347-2980229F11A8}"/>
              </a:ext>
            </a:extLst>
          </p:cNvPr>
          <p:cNvGrpSpPr/>
          <p:nvPr userDrawn="1"/>
        </p:nvGrpSpPr>
        <p:grpSpPr>
          <a:xfrm rot="16200000">
            <a:off x="372592" y="2655660"/>
            <a:ext cx="6856214" cy="1544890"/>
            <a:chOff x="541049" y="2649538"/>
            <a:chExt cx="9285724" cy="2092325"/>
          </a:xfrm>
          <a:solidFill>
            <a:schemeClr val="bg1"/>
          </a:solidFill>
        </p:grpSpPr>
        <p:sp>
          <p:nvSpPr>
            <p:cNvPr id="54" name="Freeform 5">
              <a:extLst>
                <a:ext uri="{FF2B5EF4-FFF2-40B4-BE49-F238E27FC236}">
                  <a16:creationId xmlns:a16="http://schemas.microsoft.com/office/drawing/2014/main" id="{99FEE917-CD84-4C97-B4F9-73DFE2A473DA}"/>
                </a:ext>
              </a:extLst>
            </p:cNvPr>
            <p:cNvSpPr>
              <a:spLocks/>
            </p:cNvSpPr>
            <p:nvPr userDrawn="1"/>
          </p:nvSpPr>
          <p:spPr bwMode="auto">
            <a:xfrm>
              <a:off x="541049" y="2809876"/>
              <a:ext cx="963613" cy="1928813"/>
            </a:xfrm>
            <a:custGeom>
              <a:avLst/>
              <a:gdLst>
                <a:gd name="T0" fmla="*/ 57 w 301"/>
                <a:gd name="T1" fmla="*/ 458 h 600"/>
                <a:gd name="T2" fmla="*/ 57 w 301"/>
                <a:gd name="T3" fmla="*/ 235 h 600"/>
                <a:gd name="T4" fmla="*/ 0 w 301"/>
                <a:gd name="T5" fmla="*/ 235 h 600"/>
                <a:gd name="T6" fmla="*/ 0 w 301"/>
                <a:gd name="T7" fmla="*/ 121 h 600"/>
                <a:gd name="T8" fmla="*/ 57 w 301"/>
                <a:gd name="T9" fmla="*/ 121 h 600"/>
                <a:gd name="T10" fmla="*/ 57 w 301"/>
                <a:gd name="T11" fmla="*/ 0 h 600"/>
                <a:gd name="T12" fmla="*/ 190 w 301"/>
                <a:gd name="T13" fmla="*/ 0 h 600"/>
                <a:gd name="T14" fmla="*/ 190 w 301"/>
                <a:gd name="T15" fmla="*/ 121 h 600"/>
                <a:gd name="T16" fmla="*/ 301 w 301"/>
                <a:gd name="T17" fmla="*/ 121 h 600"/>
                <a:gd name="T18" fmla="*/ 301 w 301"/>
                <a:gd name="T19" fmla="*/ 235 h 600"/>
                <a:gd name="T20" fmla="*/ 190 w 301"/>
                <a:gd name="T21" fmla="*/ 235 h 600"/>
                <a:gd name="T22" fmla="*/ 190 w 301"/>
                <a:gd name="T23" fmla="*/ 436 h 600"/>
                <a:gd name="T24" fmla="*/ 233 w 301"/>
                <a:gd name="T25" fmla="*/ 482 h 600"/>
                <a:gd name="T26" fmla="*/ 299 w 301"/>
                <a:gd name="T27" fmla="*/ 465 h 600"/>
                <a:gd name="T28" fmla="*/ 299 w 301"/>
                <a:gd name="T29" fmla="*/ 573 h 600"/>
                <a:gd name="T30" fmla="*/ 194 w 301"/>
                <a:gd name="T31" fmla="*/ 600 h 600"/>
                <a:gd name="T32" fmla="*/ 57 w 301"/>
                <a:gd name="T33" fmla="*/ 458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1" h="600">
                  <a:moveTo>
                    <a:pt x="57" y="458"/>
                  </a:moveTo>
                  <a:cubicBezTo>
                    <a:pt x="57" y="235"/>
                    <a:pt x="57" y="235"/>
                    <a:pt x="57" y="235"/>
                  </a:cubicBezTo>
                  <a:cubicBezTo>
                    <a:pt x="0" y="235"/>
                    <a:pt x="0" y="235"/>
                    <a:pt x="0" y="235"/>
                  </a:cubicBezTo>
                  <a:cubicBezTo>
                    <a:pt x="0" y="121"/>
                    <a:pt x="0" y="121"/>
                    <a:pt x="0" y="121"/>
                  </a:cubicBezTo>
                  <a:cubicBezTo>
                    <a:pt x="57" y="121"/>
                    <a:pt x="57" y="121"/>
                    <a:pt x="57" y="121"/>
                  </a:cubicBezTo>
                  <a:cubicBezTo>
                    <a:pt x="57" y="0"/>
                    <a:pt x="57" y="0"/>
                    <a:pt x="57" y="0"/>
                  </a:cubicBezTo>
                  <a:cubicBezTo>
                    <a:pt x="190" y="0"/>
                    <a:pt x="190" y="0"/>
                    <a:pt x="190" y="0"/>
                  </a:cubicBezTo>
                  <a:cubicBezTo>
                    <a:pt x="190" y="121"/>
                    <a:pt x="190" y="121"/>
                    <a:pt x="190" y="121"/>
                  </a:cubicBezTo>
                  <a:cubicBezTo>
                    <a:pt x="301" y="121"/>
                    <a:pt x="301" y="121"/>
                    <a:pt x="301" y="121"/>
                  </a:cubicBezTo>
                  <a:cubicBezTo>
                    <a:pt x="301" y="235"/>
                    <a:pt x="301" y="235"/>
                    <a:pt x="301" y="235"/>
                  </a:cubicBezTo>
                  <a:cubicBezTo>
                    <a:pt x="190" y="235"/>
                    <a:pt x="190" y="235"/>
                    <a:pt x="190" y="235"/>
                  </a:cubicBezTo>
                  <a:cubicBezTo>
                    <a:pt x="190" y="436"/>
                    <a:pt x="190" y="436"/>
                    <a:pt x="190" y="436"/>
                  </a:cubicBezTo>
                  <a:cubicBezTo>
                    <a:pt x="190" y="467"/>
                    <a:pt x="203" y="482"/>
                    <a:pt x="233" y="482"/>
                  </a:cubicBezTo>
                  <a:cubicBezTo>
                    <a:pt x="258" y="482"/>
                    <a:pt x="280" y="476"/>
                    <a:pt x="299" y="465"/>
                  </a:cubicBezTo>
                  <a:cubicBezTo>
                    <a:pt x="299" y="573"/>
                    <a:pt x="299" y="573"/>
                    <a:pt x="299" y="573"/>
                  </a:cubicBezTo>
                  <a:cubicBezTo>
                    <a:pt x="271" y="590"/>
                    <a:pt x="239" y="600"/>
                    <a:pt x="194" y="600"/>
                  </a:cubicBezTo>
                  <a:cubicBezTo>
                    <a:pt x="112" y="600"/>
                    <a:pt x="57" y="568"/>
                    <a:pt x="57" y="4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6">
              <a:extLst>
                <a:ext uri="{FF2B5EF4-FFF2-40B4-BE49-F238E27FC236}">
                  <a16:creationId xmlns:a16="http://schemas.microsoft.com/office/drawing/2014/main" id="{78C9364A-BFFF-4F94-9D90-8A71731D6352}"/>
                </a:ext>
              </a:extLst>
            </p:cNvPr>
            <p:cNvSpPr>
              <a:spLocks/>
            </p:cNvSpPr>
            <p:nvPr userDrawn="1"/>
          </p:nvSpPr>
          <p:spPr bwMode="auto">
            <a:xfrm>
              <a:off x="1708151" y="2649538"/>
              <a:ext cx="1382713" cy="2063750"/>
            </a:xfrm>
            <a:custGeom>
              <a:avLst/>
              <a:gdLst>
                <a:gd name="T0" fmla="*/ 0 w 432"/>
                <a:gd name="T1" fmla="*/ 0 h 642"/>
                <a:gd name="T2" fmla="*/ 134 w 432"/>
                <a:gd name="T3" fmla="*/ 0 h 642"/>
                <a:gd name="T4" fmla="*/ 134 w 432"/>
                <a:gd name="T5" fmla="*/ 237 h 642"/>
                <a:gd name="T6" fmla="*/ 272 w 432"/>
                <a:gd name="T7" fmla="*/ 162 h 642"/>
                <a:gd name="T8" fmla="*/ 432 w 432"/>
                <a:gd name="T9" fmla="*/ 337 h 642"/>
                <a:gd name="T10" fmla="*/ 432 w 432"/>
                <a:gd name="T11" fmla="*/ 642 h 642"/>
                <a:gd name="T12" fmla="*/ 298 w 432"/>
                <a:gd name="T13" fmla="*/ 642 h 642"/>
                <a:gd name="T14" fmla="*/ 298 w 432"/>
                <a:gd name="T15" fmla="*/ 379 h 642"/>
                <a:gd name="T16" fmla="*/ 218 w 432"/>
                <a:gd name="T17" fmla="*/ 283 h 642"/>
                <a:gd name="T18" fmla="*/ 134 w 432"/>
                <a:gd name="T19" fmla="*/ 379 h 642"/>
                <a:gd name="T20" fmla="*/ 134 w 432"/>
                <a:gd name="T21" fmla="*/ 642 h 642"/>
                <a:gd name="T22" fmla="*/ 0 w 432"/>
                <a:gd name="T23" fmla="*/ 642 h 642"/>
                <a:gd name="T24" fmla="*/ 0 w 432"/>
                <a:gd name="T25"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642">
                  <a:moveTo>
                    <a:pt x="0" y="0"/>
                  </a:moveTo>
                  <a:cubicBezTo>
                    <a:pt x="134" y="0"/>
                    <a:pt x="134" y="0"/>
                    <a:pt x="134" y="0"/>
                  </a:cubicBezTo>
                  <a:cubicBezTo>
                    <a:pt x="134" y="237"/>
                    <a:pt x="134" y="237"/>
                    <a:pt x="134" y="237"/>
                  </a:cubicBezTo>
                  <a:cubicBezTo>
                    <a:pt x="165" y="198"/>
                    <a:pt x="204" y="162"/>
                    <a:pt x="272" y="162"/>
                  </a:cubicBezTo>
                  <a:cubicBezTo>
                    <a:pt x="373" y="162"/>
                    <a:pt x="432" y="229"/>
                    <a:pt x="432" y="337"/>
                  </a:cubicBezTo>
                  <a:cubicBezTo>
                    <a:pt x="432" y="642"/>
                    <a:pt x="432" y="642"/>
                    <a:pt x="432" y="642"/>
                  </a:cubicBezTo>
                  <a:cubicBezTo>
                    <a:pt x="298" y="642"/>
                    <a:pt x="298" y="642"/>
                    <a:pt x="298" y="642"/>
                  </a:cubicBezTo>
                  <a:cubicBezTo>
                    <a:pt x="298" y="379"/>
                    <a:pt x="298" y="379"/>
                    <a:pt x="298" y="379"/>
                  </a:cubicBezTo>
                  <a:cubicBezTo>
                    <a:pt x="298" y="316"/>
                    <a:pt x="269" y="283"/>
                    <a:pt x="218" y="283"/>
                  </a:cubicBezTo>
                  <a:cubicBezTo>
                    <a:pt x="166" y="283"/>
                    <a:pt x="134" y="316"/>
                    <a:pt x="134" y="379"/>
                  </a:cubicBezTo>
                  <a:cubicBezTo>
                    <a:pt x="134" y="642"/>
                    <a:pt x="134" y="642"/>
                    <a:pt x="134" y="642"/>
                  </a:cubicBezTo>
                  <a:cubicBezTo>
                    <a:pt x="0" y="642"/>
                    <a:pt x="0" y="642"/>
                    <a:pt x="0" y="6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7">
              <a:extLst>
                <a:ext uri="{FF2B5EF4-FFF2-40B4-BE49-F238E27FC236}">
                  <a16:creationId xmlns:a16="http://schemas.microsoft.com/office/drawing/2014/main" id="{E572E624-9DE1-4F42-A7F5-36B7B8A2F63B}"/>
                </a:ext>
              </a:extLst>
            </p:cNvPr>
            <p:cNvSpPr>
              <a:spLocks noEditPoints="1"/>
            </p:cNvSpPr>
            <p:nvPr userDrawn="1"/>
          </p:nvSpPr>
          <p:spPr bwMode="auto">
            <a:xfrm>
              <a:off x="3261304" y="3179763"/>
              <a:ext cx="1390650" cy="1562100"/>
            </a:xfrm>
            <a:custGeom>
              <a:avLst/>
              <a:gdLst>
                <a:gd name="T0" fmla="*/ 0 w 434"/>
                <a:gd name="T1" fmla="*/ 342 h 486"/>
                <a:gd name="T2" fmla="*/ 0 w 434"/>
                <a:gd name="T3" fmla="*/ 340 h 486"/>
                <a:gd name="T4" fmla="*/ 190 w 434"/>
                <a:gd name="T5" fmla="*/ 189 h 486"/>
                <a:gd name="T6" fmla="*/ 305 w 434"/>
                <a:gd name="T7" fmla="*/ 209 h 486"/>
                <a:gd name="T8" fmla="*/ 305 w 434"/>
                <a:gd name="T9" fmla="*/ 201 h 486"/>
                <a:gd name="T10" fmla="*/ 204 w 434"/>
                <a:gd name="T11" fmla="*/ 115 h 486"/>
                <a:gd name="T12" fmla="*/ 74 w 434"/>
                <a:gd name="T13" fmla="*/ 140 h 486"/>
                <a:gd name="T14" fmla="*/ 40 w 434"/>
                <a:gd name="T15" fmla="*/ 38 h 486"/>
                <a:gd name="T16" fmla="*/ 223 w 434"/>
                <a:gd name="T17" fmla="*/ 0 h 486"/>
                <a:gd name="T18" fmla="*/ 383 w 434"/>
                <a:gd name="T19" fmla="*/ 53 h 486"/>
                <a:gd name="T20" fmla="*/ 434 w 434"/>
                <a:gd name="T21" fmla="*/ 204 h 486"/>
                <a:gd name="T22" fmla="*/ 434 w 434"/>
                <a:gd name="T23" fmla="*/ 477 h 486"/>
                <a:gd name="T24" fmla="*/ 304 w 434"/>
                <a:gd name="T25" fmla="*/ 477 h 486"/>
                <a:gd name="T26" fmla="*/ 304 w 434"/>
                <a:gd name="T27" fmla="*/ 426 h 486"/>
                <a:gd name="T28" fmla="*/ 162 w 434"/>
                <a:gd name="T29" fmla="*/ 486 h 486"/>
                <a:gd name="T30" fmla="*/ 0 w 434"/>
                <a:gd name="T31" fmla="*/ 342 h 486"/>
                <a:gd name="T32" fmla="*/ 307 w 434"/>
                <a:gd name="T33" fmla="*/ 311 h 486"/>
                <a:gd name="T34" fmla="*/ 307 w 434"/>
                <a:gd name="T35" fmla="*/ 287 h 486"/>
                <a:gd name="T36" fmla="*/ 222 w 434"/>
                <a:gd name="T37" fmla="*/ 270 h 486"/>
                <a:gd name="T38" fmla="*/ 129 w 434"/>
                <a:gd name="T39" fmla="*/ 335 h 486"/>
                <a:gd name="T40" fmla="*/ 129 w 434"/>
                <a:gd name="T41" fmla="*/ 336 h 486"/>
                <a:gd name="T42" fmla="*/ 202 w 434"/>
                <a:gd name="T43" fmla="*/ 394 h 486"/>
                <a:gd name="T44" fmla="*/ 307 w 434"/>
                <a:gd name="T45" fmla="*/ 31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4" h="486">
                  <a:moveTo>
                    <a:pt x="0" y="342"/>
                  </a:moveTo>
                  <a:cubicBezTo>
                    <a:pt x="0" y="340"/>
                    <a:pt x="0" y="340"/>
                    <a:pt x="0" y="340"/>
                  </a:cubicBezTo>
                  <a:cubicBezTo>
                    <a:pt x="0" y="237"/>
                    <a:pt x="78" y="189"/>
                    <a:pt x="190" y="189"/>
                  </a:cubicBezTo>
                  <a:cubicBezTo>
                    <a:pt x="237" y="189"/>
                    <a:pt x="272" y="197"/>
                    <a:pt x="305" y="209"/>
                  </a:cubicBezTo>
                  <a:cubicBezTo>
                    <a:pt x="305" y="201"/>
                    <a:pt x="305" y="201"/>
                    <a:pt x="305" y="201"/>
                  </a:cubicBezTo>
                  <a:cubicBezTo>
                    <a:pt x="305" y="145"/>
                    <a:pt x="271" y="115"/>
                    <a:pt x="204" y="115"/>
                  </a:cubicBezTo>
                  <a:cubicBezTo>
                    <a:pt x="153" y="115"/>
                    <a:pt x="117" y="124"/>
                    <a:pt x="74" y="140"/>
                  </a:cubicBezTo>
                  <a:cubicBezTo>
                    <a:pt x="40" y="38"/>
                    <a:pt x="40" y="38"/>
                    <a:pt x="40" y="38"/>
                  </a:cubicBezTo>
                  <a:cubicBezTo>
                    <a:pt x="92" y="15"/>
                    <a:pt x="143" y="0"/>
                    <a:pt x="223" y="0"/>
                  </a:cubicBezTo>
                  <a:cubicBezTo>
                    <a:pt x="296" y="0"/>
                    <a:pt x="349" y="20"/>
                    <a:pt x="383" y="53"/>
                  </a:cubicBezTo>
                  <a:cubicBezTo>
                    <a:pt x="418" y="88"/>
                    <a:pt x="434" y="140"/>
                    <a:pt x="434" y="204"/>
                  </a:cubicBezTo>
                  <a:cubicBezTo>
                    <a:pt x="434" y="477"/>
                    <a:pt x="434" y="477"/>
                    <a:pt x="434" y="477"/>
                  </a:cubicBezTo>
                  <a:cubicBezTo>
                    <a:pt x="304" y="477"/>
                    <a:pt x="304" y="477"/>
                    <a:pt x="304" y="477"/>
                  </a:cubicBezTo>
                  <a:cubicBezTo>
                    <a:pt x="304" y="426"/>
                    <a:pt x="304" y="426"/>
                    <a:pt x="304" y="426"/>
                  </a:cubicBezTo>
                  <a:cubicBezTo>
                    <a:pt x="272" y="462"/>
                    <a:pt x="227" y="486"/>
                    <a:pt x="162" y="486"/>
                  </a:cubicBezTo>
                  <a:cubicBezTo>
                    <a:pt x="73" y="486"/>
                    <a:pt x="0" y="435"/>
                    <a:pt x="0" y="342"/>
                  </a:cubicBezTo>
                  <a:close/>
                  <a:moveTo>
                    <a:pt x="307" y="311"/>
                  </a:moveTo>
                  <a:cubicBezTo>
                    <a:pt x="307" y="287"/>
                    <a:pt x="307" y="287"/>
                    <a:pt x="307" y="287"/>
                  </a:cubicBezTo>
                  <a:cubicBezTo>
                    <a:pt x="284" y="277"/>
                    <a:pt x="254" y="270"/>
                    <a:pt x="222" y="270"/>
                  </a:cubicBezTo>
                  <a:cubicBezTo>
                    <a:pt x="164" y="270"/>
                    <a:pt x="129" y="292"/>
                    <a:pt x="129" y="335"/>
                  </a:cubicBezTo>
                  <a:cubicBezTo>
                    <a:pt x="129" y="336"/>
                    <a:pt x="129" y="336"/>
                    <a:pt x="129" y="336"/>
                  </a:cubicBezTo>
                  <a:cubicBezTo>
                    <a:pt x="129" y="372"/>
                    <a:pt x="159" y="394"/>
                    <a:pt x="202" y="394"/>
                  </a:cubicBezTo>
                  <a:cubicBezTo>
                    <a:pt x="265" y="394"/>
                    <a:pt x="307" y="359"/>
                    <a:pt x="307" y="3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8">
              <a:extLst>
                <a:ext uri="{FF2B5EF4-FFF2-40B4-BE49-F238E27FC236}">
                  <a16:creationId xmlns:a16="http://schemas.microsoft.com/office/drawing/2014/main" id="{DD8A238C-0295-48D1-8872-FE51165DDEE4}"/>
                </a:ext>
              </a:extLst>
            </p:cNvPr>
            <p:cNvSpPr>
              <a:spLocks/>
            </p:cNvSpPr>
            <p:nvPr userDrawn="1"/>
          </p:nvSpPr>
          <p:spPr bwMode="auto">
            <a:xfrm>
              <a:off x="4859916" y="3170238"/>
              <a:ext cx="1384300" cy="1543050"/>
            </a:xfrm>
            <a:custGeom>
              <a:avLst/>
              <a:gdLst>
                <a:gd name="T0" fmla="*/ 0 w 432"/>
                <a:gd name="T1" fmla="*/ 9 h 480"/>
                <a:gd name="T2" fmla="*/ 133 w 432"/>
                <a:gd name="T3" fmla="*/ 9 h 480"/>
                <a:gd name="T4" fmla="*/ 133 w 432"/>
                <a:gd name="T5" fmla="*/ 75 h 480"/>
                <a:gd name="T6" fmla="*/ 272 w 432"/>
                <a:gd name="T7" fmla="*/ 0 h 480"/>
                <a:gd name="T8" fmla="*/ 432 w 432"/>
                <a:gd name="T9" fmla="*/ 175 h 480"/>
                <a:gd name="T10" fmla="*/ 432 w 432"/>
                <a:gd name="T11" fmla="*/ 480 h 480"/>
                <a:gd name="T12" fmla="*/ 298 w 432"/>
                <a:gd name="T13" fmla="*/ 480 h 480"/>
                <a:gd name="T14" fmla="*/ 298 w 432"/>
                <a:gd name="T15" fmla="*/ 217 h 480"/>
                <a:gd name="T16" fmla="*/ 217 w 432"/>
                <a:gd name="T17" fmla="*/ 121 h 480"/>
                <a:gd name="T18" fmla="*/ 133 w 432"/>
                <a:gd name="T19" fmla="*/ 217 h 480"/>
                <a:gd name="T20" fmla="*/ 133 w 432"/>
                <a:gd name="T21" fmla="*/ 480 h 480"/>
                <a:gd name="T22" fmla="*/ 0 w 432"/>
                <a:gd name="T23" fmla="*/ 480 h 480"/>
                <a:gd name="T24" fmla="*/ 0 w 432"/>
                <a:gd name="T25" fmla="*/ 9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2" h="480">
                  <a:moveTo>
                    <a:pt x="0" y="9"/>
                  </a:moveTo>
                  <a:cubicBezTo>
                    <a:pt x="133" y="9"/>
                    <a:pt x="133" y="9"/>
                    <a:pt x="133" y="9"/>
                  </a:cubicBezTo>
                  <a:cubicBezTo>
                    <a:pt x="133" y="75"/>
                    <a:pt x="133" y="75"/>
                    <a:pt x="133" y="75"/>
                  </a:cubicBezTo>
                  <a:cubicBezTo>
                    <a:pt x="164" y="36"/>
                    <a:pt x="204" y="0"/>
                    <a:pt x="272" y="0"/>
                  </a:cubicBezTo>
                  <a:cubicBezTo>
                    <a:pt x="373" y="0"/>
                    <a:pt x="432" y="67"/>
                    <a:pt x="432" y="175"/>
                  </a:cubicBezTo>
                  <a:cubicBezTo>
                    <a:pt x="432" y="480"/>
                    <a:pt x="432" y="480"/>
                    <a:pt x="432" y="480"/>
                  </a:cubicBezTo>
                  <a:cubicBezTo>
                    <a:pt x="298" y="480"/>
                    <a:pt x="298" y="480"/>
                    <a:pt x="298" y="480"/>
                  </a:cubicBezTo>
                  <a:cubicBezTo>
                    <a:pt x="298" y="217"/>
                    <a:pt x="298" y="217"/>
                    <a:pt x="298" y="217"/>
                  </a:cubicBezTo>
                  <a:cubicBezTo>
                    <a:pt x="298" y="154"/>
                    <a:pt x="268" y="121"/>
                    <a:pt x="217" y="121"/>
                  </a:cubicBezTo>
                  <a:cubicBezTo>
                    <a:pt x="166" y="121"/>
                    <a:pt x="133" y="154"/>
                    <a:pt x="133" y="217"/>
                  </a:cubicBezTo>
                  <a:cubicBezTo>
                    <a:pt x="133" y="480"/>
                    <a:pt x="133" y="480"/>
                    <a:pt x="133" y="480"/>
                  </a:cubicBezTo>
                  <a:cubicBezTo>
                    <a:pt x="0" y="480"/>
                    <a:pt x="0" y="480"/>
                    <a:pt x="0" y="480"/>
                  </a:cubicBezTo>
                  <a:lnTo>
                    <a:pt x="0"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9">
              <a:extLst>
                <a:ext uri="{FF2B5EF4-FFF2-40B4-BE49-F238E27FC236}">
                  <a16:creationId xmlns:a16="http://schemas.microsoft.com/office/drawing/2014/main" id="{6849E95A-0C53-4220-85E0-6DFCEA7D1C44}"/>
                </a:ext>
              </a:extLst>
            </p:cNvPr>
            <p:cNvSpPr>
              <a:spLocks/>
            </p:cNvSpPr>
            <p:nvPr userDrawn="1"/>
          </p:nvSpPr>
          <p:spPr bwMode="auto">
            <a:xfrm>
              <a:off x="6436593" y="2649538"/>
              <a:ext cx="1460500" cy="2063750"/>
            </a:xfrm>
            <a:custGeom>
              <a:avLst/>
              <a:gdLst>
                <a:gd name="T0" fmla="*/ 0 w 920"/>
                <a:gd name="T1" fmla="*/ 0 h 1300"/>
                <a:gd name="T2" fmla="*/ 270 w 920"/>
                <a:gd name="T3" fmla="*/ 0 h 1300"/>
                <a:gd name="T4" fmla="*/ 270 w 920"/>
                <a:gd name="T5" fmla="*/ 692 h 1300"/>
                <a:gd name="T6" fmla="*/ 585 w 920"/>
                <a:gd name="T7" fmla="*/ 346 h 1300"/>
                <a:gd name="T8" fmla="*/ 908 w 920"/>
                <a:gd name="T9" fmla="*/ 346 h 1300"/>
                <a:gd name="T10" fmla="*/ 547 w 920"/>
                <a:gd name="T11" fmla="*/ 721 h 1300"/>
                <a:gd name="T12" fmla="*/ 920 w 920"/>
                <a:gd name="T13" fmla="*/ 1300 h 1300"/>
                <a:gd name="T14" fmla="*/ 609 w 920"/>
                <a:gd name="T15" fmla="*/ 1300 h 1300"/>
                <a:gd name="T16" fmla="*/ 365 w 920"/>
                <a:gd name="T17" fmla="*/ 909 h 1300"/>
                <a:gd name="T18" fmla="*/ 270 w 920"/>
                <a:gd name="T19" fmla="*/ 1010 h 1300"/>
                <a:gd name="T20" fmla="*/ 270 w 920"/>
                <a:gd name="T21" fmla="*/ 1300 h 1300"/>
                <a:gd name="T22" fmla="*/ 0 w 920"/>
                <a:gd name="T23" fmla="*/ 1300 h 1300"/>
                <a:gd name="T24" fmla="*/ 0 w 920"/>
                <a:gd name="T25" fmla="*/ 0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0" h="1300">
                  <a:moveTo>
                    <a:pt x="0" y="0"/>
                  </a:moveTo>
                  <a:lnTo>
                    <a:pt x="270" y="0"/>
                  </a:lnTo>
                  <a:lnTo>
                    <a:pt x="270" y="692"/>
                  </a:lnTo>
                  <a:lnTo>
                    <a:pt x="585" y="346"/>
                  </a:lnTo>
                  <a:lnTo>
                    <a:pt x="908" y="346"/>
                  </a:lnTo>
                  <a:lnTo>
                    <a:pt x="547" y="721"/>
                  </a:lnTo>
                  <a:lnTo>
                    <a:pt x="920" y="1300"/>
                  </a:lnTo>
                  <a:lnTo>
                    <a:pt x="609" y="1300"/>
                  </a:lnTo>
                  <a:lnTo>
                    <a:pt x="365" y="909"/>
                  </a:lnTo>
                  <a:lnTo>
                    <a:pt x="270" y="1010"/>
                  </a:lnTo>
                  <a:lnTo>
                    <a:pt x="270" y="1300"/>
                  </a:lnTo>
                  <a:lnTo>
                    <a:pt x="0" y="130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0">
              <a:extLst>
                <a:ext uri="{FF2B5EF4-FFF2-40B4-BE49-F238E27FC236}">
                  <a16:creationId xmlns:a16="http://schemas.microsoft.com/office/drawing/2014/main" id="{056EAF60-5381-416A-895C-D1FAED9FDFFF}"/>
                </a:ext>
              </a:extLst>
            </p:cNvPr>
            <p:cNvSpPr>
              <a:spLocks/>
            </p:cNvSpPr>
            <p:nvPr userDrawn="1"/>
          </p:nvSpPr>
          <p:spPr bwMode="auto">
            <a:xfrm>
              <a:off x="7919896" y="3173413"/>
              <a:ext cx="1227138" cy="1568450"/>
            </a:xfrm>
            <a:custGeom>
              <a:avLst/>
              <a:gdLst>
                <a:gd name="T0" fmla="*/ 0 w 383"/>
                <a:gd name="T1" fmla="*/ 417 h 488"/>
                <a:gd name="T2" fmla="*/ 57 w 383"/>
                <a:gd name="T3" fmla="*/ 329 h 488"/>
                <a:gd name="T4" fmla="*/ 206 w 383"/>
                <a:gd name="T5" fmla="*/ 385 h 488"/>
                <a:gd name="T6" fmla="*/ 262 w 383"/>
                <a:gd name="T7" fmla="*/ 350 h 488"/>
                <a:gd name="T8" fmla="*/ 262 w 383"/>
                <a:gd name="T9" fmla="*/ 348 h 488"/>
                <a:gd name="T10" fmla="*/ 165 w 383"/>
                <a:gd name="T11" fmla="*/ 294 h 488"/>
                <a:gd name="T12" fmla="*/ 24 w 383"/>
                <a:gd name="T13" fmla="*/ 152 h 488"/>
                <a:gd name="T14" fmla="*/ 24 w 383"/>
                <a:gd name="T15" fmla="*/ 150 h 488"/>
                <a:gd name="T16" fmla="*/ 196 w 383"/>
                <a:gd name="T17" fmla="*/ 0 h 488"/>
                <a:gd name="T18" fmla="*/ 372 w 383"/>
                <a:gd name="T19" fmla="*/ 55 h 488"/>
                <a:gd name="T20" fmla="*/ 321 w 383"/>
                <a:gd name="T21" fmla="*/ 147 h 488"/>
                <a:gd name="T22" fmla="*/ 194 w 383"/>
                <a:gd name="T23" fmla="*/ 103 h 488"/>
                <a:gd name="T24" fmla="*/ 144 w 383"/>
                <a:gd name="T25" fmla="*/ 136 h 488"/>
                <a:gd name="T26" fmla="*/ 144 w 383"/>
                <a:gd name="T27" fmla="*/ 138 h 488"/>
                <a:gd name="T28" fmla="*/ 240 w 383"/>
                <a:gd name="T29" fmla="*/ 194 h 488"/>
                <a:gd name="T30" fmla="*/ 383 w 383"/>
                <a:gd name="T31" fmla="*/ 334 h 488"/>
                <a:gd name="T32" fmla="*/ 383 w 383"/>
                <a:gd name="T33" fmla="*/ 336 h 488"/>
                <a:gd name="T34" fmla="*/ 203 w 383"/>
                <a:gd name="T35" fmla="*/ 488 h 488"/>
                <a:gd name="T36" fmla="*/ 0 w 383"/>
                <a:gd name="T37" fmla="*/ 41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3" h="488">
                  <a:moveTo>
                    <a:pt x="0" y="417"/>
                  </a:moveTo>
                  <a:cubicBezTo>
                    <a:pt x="57" y="329"/>
                    <a:pt x="57" y="329"/>
                    <a:pt x="57" y="329"/>
                  </a:cubicBezTo>
                  <a:cubicBezTo>
                    <a:pt x="108" y="366"/>
                    <a:pt x="162" y="385"/>
                    <a:pt x="206" y="385"/>
                  </a:cubicBezTo>
                  <a:cubicBezTo>
                    <a:pt x="245" y="385"/>
                    <a:pt x="262" y="371"/>
                    <a:pt x="262" y="350"/>
                  </a:cubicBezTo>
                  <a:cubicBezTo>
                    <a:pt x="262" y="348"/>
                    <a:pt x="262" y="348"/>
                    <a:pt x="262" y="348"/>
                  </a:cubicBezTo>
                  <a:cubicBezTo>
                    <a:pt x="262" y="319"/>
                    <a:pt x="217" y="309"/>
                    <a:pt x="165" y="294"/>
                  </a:cubicBezTo>
                  <a:cubicBezTo>
                    <a:pt x="99" y="274"/>
                    <a:pt x="24" y="243"/>
                    <a:pt x="24" y="152"/>
                  </a:cubicBezTo>
                  <a:cubicBezTo>
                    <a:pt x="24" y="150"/>
                    <a:pt x="24" y="150"/>
                    <a:pt x="24" y="150"/>
                  </a:cubicBezTo>
                  <a:cubicBezTo>
                    <a:pt x="24" y="54"/>
                    <a:pt x="101" y="0"/>
                    <a:pt x="196" y="0"/>
                  </a:cubicBezTo>
                  <a:cubicBezTo>
                    <a:pt x="256" y="0"/>
                    <a:pt x="321" y="21"/>
                    <a:pt x="372" y="55"/>
                  </a:cubicBezTo>
                  <a:cubicBezTo>
                    <a:pt x="321" y="147"/>
                    <a:pt x="321" y="147"/>
                    <a:pt x="321" y="147"/>
                  </a:cubicBezTo>
                  <a:cubicBezTo>
                    <a:pt x="275" y="120"/>
                    <a:pt x="228" y="103"/>
                    <a:pt x="194" y="103"/>
                  </a:cubicBezTo>
                  <a:cubicBezTo>
                    <a:pt x="161" y="103"/>
                    <a:pt x="144" y="118"/>
                    <a:pt x="144" y="136"/>
                  </a:cubicBezTo>
                  <a:cubicBezTo>
                    <a:pt x="144" y="138"/>
                    <a:pt x="144" y="138"/>
                    <a:pt x="144" y="138"/>
                  </a:cubicBezTo>
                  <a:cubicBezTo>
                    <a:pt x="144" y="164"/>
                    <a:pt x="189" y="176"/>
                    <a:pt x="240" y="194"/>
                  </a:cubicBezTo>
                  <a:cubicBezTo>
                    <a:pt x="306" y="216"/>
                    <a:pt x="383" y="248"/>
                    <a:pt x="383" y="334"/>
                  </a:cubicBezTo>
                  <a:cubicBezTo>
                    <a:pt x="383" y="336"/>
                    <a:pt x="383" y="336"/>
                    <a:pt x="383" y="336"/>
                  </a:cubicBezTo>
                  <a:cubicBezTo>
                    <a:pt x="383" y="440"/>
                    <a:pt x="305" y="488"/>
                    <a:pt x="203" y="488"/>
                  </a:cubicBezTo>
                  <a:cubicBezTo>
                    <a:pt x="137" y="488"/>
                    <a:pt x="63" y="466"/>
                    <a:pt x="0" y="4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Oval 11">
              <a:extLst>
                <a:ext uri="{FF2B5EF4-FFF2-40B4-BE49-F238E27FC236}">
                  <a16:creationId xmlns:a16="http://schemas.microsoft.com/office/drawing/2014/main" id="{0154DA0C-208D-4580-AFAD-81B221FB1EE9}"/>
                </a:ext>
              </a:extLst>
            </p:cNvPr>
            <p:cNvSpPr>
              <a:spLocks noChangeArrowheads="1"/>
            </p:cNvSpPr>
            <p:nvPr userDrawn="1"/>
          </p:nvSpPr>
          <p:spPr bwMode="auto">
            <a:xfrm>
              <a:off x="9282260" y="4167188"/>
              <a:ext cx="544513" cy="5461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5" name="Group 104">
            <a:extLst>
              <a:ext uri="{FF2B5EF4-FFF2-40B4-BE49-F238E27FC236}">
                <a16:creationId xmlns:a16="http://schemas.microsoft.com/office/drawing/2014/main" id="{1F1F6355-08A9-4C09-B618-1C445A02E219}"/>
              </a:ext>
            </a:extLst>
          </p:cNvPr>
          <p:cNvGrpSpPr/>
          <p:nvPr userDrawn="1"/>
        </p:nvGrpSpPr>
        <p:grpSpPr>
          <a:xfrm>
            <a:off x="7045325" y="1676401"/>
            <a:ext cx="5145087" cy="3505200"/>
            <a:chOff x="7045325" y="1676401"/>
            <a:chExt cx="5145087" cy="3505200"/>
          </a:xfrm>
        </p:grpSpPr>
        <p:sp>
          <p:nvSpPr>
            <p:cNvPr id="106" name="Freeform 5">
              <a:extLst>
                <a:ext uri="{FF2B5EF4-FFF2-40B4-BE49-F238E27FC236}">
                  <a16:creationId xmlns:a16="http://schemas.microsoft.com/office/drawing/2014/main" id="{B42EB7FA-FF17-4B14-9DA1-B0E656D461A7}"/>
                </a:ext>
              </a:extLst>
            </p:cNvPr>
            <p:cNvSpPr>
              <a:spLocks noEditPoints="1"/>
            </p:cNvSpPr>
            <p:nvPr userDrawn="1"/>
          </p:nvSpPr>
          <p:spPr bwMode="auto">
            <a:xfrm>
              <a:off x="7045325" y="1676401"/>
              <a:ext cx="5145087" cy="3505200"/>
            </a:xfrm>
            <a:custGeom>
              <a:avLst/>
              <a:gdLst>
                <a:gd name="T0" fmla="*/ 717 w 2697"/>
                <a:gd name="T1" fmla="*/ 241 h 1832"/>
                <a:gd name="T2" fmla="*/ 698 w 2697"/>
                <a:gd name="T3" fmla="*/ 358 h 1832"/>
                <a:gd name="T4" fmla="*/ 755 w 2697"/>
                <a:gd name="T5" fmla="*/ 353 h 1832"/>
                <a:gd name="T6" fmla="*/ 952 w 2697"/>
                <a:gd name="T7" fmla="*/ 431 h 1832"/>
                <a:gd name="T8" fmla="*/ 1077 w 2697"/>
                <a:gd name="T9" fmla="*/ 299 h 1832"/>
                <a:gd name="T10" fmla="*/ 769 w 2697"/>
                <a:gd name="T11" fmla="*/ 229 h 1832"/>
                <a:gd name="T12" fmla="*/ 1219 w 2697"/>
                <a:gd name="T13" fmla="*/ 431 h 1832"/>
                <a:gd name="T14" fmla="*/ 1120 w 2697"/>
                <a:gd name="T15" fmla="*/ 287 h 1832"/>
                <a:gd name="T16" fmla="*/ 1089 w 2697"/>
                <a:gd name="T17" fmla="*/ 373 h 1832"/>
                <a:gd name="T18" fmla="*/ 1175 w 2697"/>
                <a:gd name="T19" fmla="*/ 395 h 1832"/>
                <a:gd name="T20" fmla="*/ 1412 w 2697"/>
                <a:gd name="T21" fmla="*/ 225 h 1832"/>
                <a:gd name="T22" fmla="*/ 1348 w 2697"/>
                <a:gd name="T23" fmla="*/ 356 h 1832"/>
                <a:gd name="T24" fmla="*/ 1505 w 2697"/>
                <a:gd name="T25" fmla="*/ 364 h 1832"/>
                <a:gd name="T26" fmla="*/ 1448 w 2697"/>
                <a:gd name="T27" fmla="*/ 177 h 1832"/>
                <a:gd name="T28" fmla="*/ 1666 w 2697"/>
                <a:gd name="T29" fmla="*/ 435 h 1832"/>
                <a:gd name="T30" fmla="*/ 1758 w 2697"/>
                <a:gd name="T31" fmla="*/ 335 h 1832"/>
                <a:gd name="T32" fmla="*/ 1703 w 2697"/>
                <a:gd name="T33" fmla="*/ 314 h 1832"/>
                <a:gd name="T34" fmla="*/ 1892 w 2697"/>
                <a:gd name="T35" fmla="*/ 225 h 1832"/>
                <a:gd name="T36" fmla="*/ 1828 w 2697"/>
                <a:gd name="T37" fmla="*/ 356 h 1832"/>
                <a:gd name="T38" fmla="*/ 24 w 2697"/>
                <a:gd name="T39" fmla="*/ 634 h 1832"/>
                <a:gd name="T40" fmla="*/ 81 w 2697"/>
                <a:gd name="T41" fmla="*/ 720 h 1832"/>
                <a:gd name="T42" fmla="*/ 237 w 2697"/>
                <a:gd name="T43" fmla="*/ 581 h 1832"/>
                <a:gd name="T44" fmla="*/ 243 w 2697"/>
                <a:gd name="T45" fmla="*/ 745 h 1832"/>
                <a:gd name="T46" fmla="*/ 237 w 2697"/>
                <a:gd name="T47" fmla="*/ 627 h 1832"/>
                <a:gd name="T48" fmla="*/ 450 w 2697"/>
                <a:gd name="T49" fmla="*/ 631 h 1832"/>
                <a:gd name="T50" fmla="*/ 449 w 2697"/>
                <a:gd name="T51" fmla="*/ 791 h 1832"/>
                <a:gd name="T52" fmla="*/ 598 w 2697"/>
                <a:gd name="T53" fmla="*/ 512 h 1832"/>
                <a:gd name="T54" fmla="*/ 669 w 2697"/>
                <a:gd name="T55" fmla="*/ 674 h 1832"/>
                <a:gd name="T56" fmla="*/ 798 w 2697"/>
                <a:gd name="T57" fmla="*/ 614 h 1832"/>
                <a:gd name="T58" fmla="*/ 833 w 2697"/>
                <a:gd name="T59" fmla="*/ 633 h 1832"/>
                <a:gd name="T60" fmla="*/ 1155 w 2697"/>
                <a:gd name="T61" fmla="*/ 686 h 1832"/>
                <a:gd name="T62" fmla="*/ 1155 w 2697"/>
                <a:gd name="T63" fmla="*/ 686 h 1832"/>
                <a:gd name="T64" fmla="*/ 1047 w 2697"/>
                <a:gd name="T65" fmla="*/ 742 h 1832"/>
                <a:gd name="T66" fmla="*/ 1167 w 2697"/>
                <a:gd name="T67" fmla="*/ 787 h 1832"/>
                <a:gd name="T68" fmla="*/ 1453 w 2697"/>
                <a:gd name="T69" fmla="*/ 686 h 1832"/>
                <a:gd name="T70" fmla="*/ 1344 w 2697"/>
                <a:gd name="T71" fmla="*/ 631 h 1832"/>
                <a:gd name="T72" fmla="*/ 1562 w 2697"/>
                <a:gd name="T73" fmla="*/ 848 h 1832"/>
                <a:gd name="T74" fmla="*/ 1552 w 2697"/>
                <a:gd name="T75" fmla="*/ 581 h 1832"/>
                <a:gd name="T76" fmla="*/ 1560 w 2697"/>
                <a:gd name="T77" fmla="*/ 802 h 1832"/>
                <a:gd name="T78" fmla="*/ 1618 w 2697"/>
                <a:gd name="T79" fmla="*/ 676 h 1832"/>
                <a:gd name="T80" fmla="*/ 1743 w 2697"/>
                <a:gd name="T81" fmla="*/ 801 h 1832"/>
                <a:gd name="T82" fmla="*/ 1834 w 2697"/>
                <a:gd name="T83" fmla="*/ 585 h 1832"/>
                <a:gd name="T84" fmla="*/ 1101 w 2697"/>
                <a:gd name="T85" fmla="*/ 940 h 1832"/>
                <a:gd name="T86" fmla="*/ 974 w 2697"/>
                <a:gd name="T87" fmla="*/ 965 h 1832"/>
                <a:gd name="T88" fmla="*/ 1101 w 2697"/>
                <a:gd name="T89" fmla="*/ 1012 h 1832"/>
                <a:gd name="T90" fmla="*/ 1318 w 2697"/>
                <a:gd name="T91" fmla="*/ 1064 h 1832"/>
                <a:gd name="T92" fmla="*/ 1156 w 2697"/>
                <a:gd name="T93" fmla="*/ 1063 h 1832"/>
                <a:gd name="T94" fmla="*/ 1332 w 2697"/>
                <a:gd name="T95" fmla="*/ 963 h 1832"/>
                <a:gd name="T96" fmla="*/ 1453 w 2697"/>
                <a:gd name="T97" fmla="*/ 959 h 1832"/>
                <a:gd name="T98" fmla="*/ 1657 w 2697"/>
                <a:gd name="T99" fmla="*/ 1046 h 1832"/>
                <a:gd name="T100" fmla="*/ 1657 w 2697"/>
                <a:gd name="T101" fmla="*/ 1143 h 1832"/>
                <a:gd name="T102" fmla="*/ 1658 w 2697"/>
                <a:gd name="T103" fmla="*/ 1094 h 1832"/>
                <a:gd name="T104" fmla="*/ 1658 w 2697"/>
                <a:gd name="T105" fmla="*/ 1094 h 1832"/>
                <a:gd name="T106" fmla="*/ 1817 w 2697"/>
                <a:gd name="T107" fmla="*/ 1165 h 1832"/>
                <a:gd name="T108" fmla="*/ 2086 w 2697"/>
                <a:gd name="T109" fmla="*/ 1832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97" h="1832">
                  <a:moveTo>
                    <a:pt x="755" y="352"/>
                  </a:moveTo>
                  <a:cubicBezTo>
                    <a:pt x="755" y="306"/>
                    <a:pt x="725" y="287"/>
                    <a:pt x="672" y="273"/>
                  </a:cubicBezTo>
                  <a:cubicBezTo>
                    <a:pt x="626" y="261"/>
                    <a:pt x="615" y="256"/>
                    <a:pt x="615" y="238"/>
                  </a:cubicBezTo>
                  <a:cubicBezTo>
                    <a:pt x="615" y="238"/>
                    <a:pt x="615" y="238"/>
                    <a:pt x="615" y="238"/>
                  </a:cubicBezTo>
                  <a:cubicBezTo>
                    <a:pt x="615" y="225"/>
                    <a:pt x="626" y="215"/>
                    <a:pt x="649" y="215"/>
                  </a:cubicBezTo>
                  <a:cubicBezTo>
                    <a:pt x="671" y="215"/>
                    <a:pt x="694" y="224"/>
                    <a:pt x="717" y="241"/>
                  </a:cubicBezTo>
                  <a:cubicBezTo>
                    <a:pt x="747" y="197"/>
                    <a:pt x="747" y="197"/>
                    <a:pt x="747" y="197"/>
                  </a:cubicBezTo>
                  <a:cubicBezTo>
                    <a:pt x="720" y="175"/>
                    <a:pt x="688" y="163"/>
                    <a:pt x="649" y="163"/>
                  </a:cubicBezTo>
                  <a:cubicBezTo>
                    <a:pt x="595" y="163"/>
                    <a:pt x="557" y="195"/>
                    <a:pt x="557" y="243"/>
                  </a:cubicBezTo>
                  <a:cubicBezTo>
                    <a:pt x="557" y="244"/>
                    <a:pt x="557" y="244"/>
                    <a:pt x="557" y="244"/>
                  </a:cubicBezTo>
                  <a:cubicBezTo>
                    <a:pt x="557" y="296"/>
                    <a:pt x="591" y="311"/>
                    <a:pt x="644" y="324"/>
                  </a:cubicBezTo>
                  <a:cubicBezTo>
                    <a:pt x="688" y="335"/>
                    <a:pt x="698" y="343"/>
                    <a:pt x="698" y="358"/>
                  </a:cubicBezTo>
                  <a:cubicBezTo>
                    <a:pt x="698" y="358"/>
                    <a:pt x="698" y="358"/>
                    <a:pt x="698" y="358"/>
                  </a:cubicBezTo>
                  <a:cubicBezTo>
                    <a:pt x="698" y="374"/>
                    <a:pt x="683" y="383"/>
                    <a:pt x="659" y="383"/>
                  </a:cubicBezTo>
                  <a:cubicBezTo>
                    <a:pt x="629" y="383"/>
                    <a:pt x="605" y="371"/>
                    <a:pt x="581" y="351"/>
                  </a:cubicBezTo>
                  <a:cubicBezTo>
                    <a:pt x="547" y="392"/>
                    <a:pt x="547" y="392"/>
                    <a:pt x="547" y="392"/>
                  </a:cubicBezTo>
                  <a:cubicBezTo>
                    <a:pt x="578" y="421"/>
                    <a:pt x="618" y="435"/>
                    <a:pt x="658" y="435"/>
                  </a:cubicBezTo>
                  <a:cubicBezTo>
                    <a:pt x="715" y="435"/>
                    <a:pt x="755" y="405"/>
                    <a:pt x="755" y="353"/>
                  </a:cubicBezTo>
                  <a:lnTo>
                    <a:pt x="755" y="352"/>
                  </a:lnTo>
                  <a:close/>
                  <a:moveTo>
                    <a:pt x="826" y="318"/>
                  </a:moveTo>
                  <a:cubicBezTo>
                    <a:pt x="826" y="291"/>
                    <a:pt x="839" y="277"/>
                    <a:pt x="861" y="277"/>
                  </a:cubicBezTo>
                  <a:cubicBezTo>
                    <a:pt x="882" y="277"/>
                    <a:pt x="894" y="291"/>
                    <a:pt x="894" y="318"/>
                  </a:cubicBezTo>
                  <a:cubicBezTo>
                    <a:pt x="894" y="431"/>
                    <a:pt x="894" y="431"/>
                    <a:pt x="894" y="431"/>
                  </a:cubicBezTo>
                  <a:cubicBezTo>
                    <a:pt x="952" y="431"/>
                    <a:pt x="952" y="431"/>
                    <a:pt x="952" y="431"/>
                  </a:cubicBezTo>
                  <a:cubicBezTo>
                    <a:pt x="952" y="318"/>
                    <a:pt x="952" y="318"/>
                    <a:pt x="952" y="318"/>
                  </a:cubicBezTo>
                  <a:cubicBezTo>
                    <a:pt x="952" y="291"/>
                    <a:pt x="965" y="277"/>
                    <a:pt x="986" y="277"/>
                  </a:cubicBezTo>
                  <a:cubicBezTo>
                    <a:pt x="1008" y="277"/>
                    <a:pt x="1020" y="291"/>
                    <a:pt x="1020" y="318"/>
                  </a:cubicBezTo>
                  <a:cubicBezTo>
                    <a:pt x="1020" y="431"/>
                    <a:pt x="1020" y="431"/>
                    <a:pt x="1020" y="431"/>
                  </a:cubicBezTo>
                  <a:cubicBezTo>
                    <a:pt x="1077" y="431"/>
                    <a:pt x="1077" y="431"/>
                    <a:pt x="1077" y="431"/>
                  </a:cubicBezTo>
                  <a:cubicBezTo>
                    <a:pt x="1077" y="299"/>
                    <a:pt x="1077" y="299"/>
                    <a:pt x="1077" y="299"/>
                  </a:cubicBezTo>
                  <a:cubicBezTo>
                    <a:pt x="1077" y="251"/>
                    <a:pt x="1051" y="225"/>
                    <a:pt x="1009" y="225"/>
                  </a:cubicBezTo>
                  <a:cubicBezTo>
                    <a:pt x="981" y="225"/>
                    <a:pt x="960" y="236"/>
                    <a:pt x="943" y="257"/>
                  </a:cubicBezTo>
                  <a:cubicBezTo>
                    <a:pt x="932" y="237"/>
                    <a:pt x="912" y="225"/>
                    <a:pt x="886" y="225"/>
                  </a:cubicBezTo>
                  <a:cubicBezTo>
                    <a:pt x="857" y="225"/>
                    <a:pt x="839" y="241"/>
                    <a:pt x="826" y="258"/>
                  </a:cubicBezTo>
                  <a:cubicBezTo>
                    <a:pt x="826" y="229"/>
                    <a:pt x="826" y="229"/>
                    <a:pt x="826" y="229"/>
                  </a:cubicBezTo>
                  <a:cubicBezTo>
                    <a:pt x="769" y="229"/>
                    <a:pt x="769" y="229"/>
                    <a:pt x="769" y="229"/>
                  </a:cubicBezTo>
                  <a:cubicBezTo>
                    <a:pt x="769" y="431"/>
                    <a:pt x="769" y="431"/>
                    <a:pt x="769" y="431"/>
                  </a:cubicBezTo>
                  <a:cubicBezTo>
                    <a:pt x="826" y="431"/>
                    <a:pt x="826" y="431"/>
                    <a:pt x="826" y="431"/>
                  </a:cubicBezTo>
                  <a:lnTo>
                    <a:pt x="826" y="318"/>
                  </a:lnTo>
                  <a:close/>
                  <a:moveTo>
                    <a:pt x="1158" y="435"/>
                  </a:moveTo>
                  <a:cubicBezTo>
                    <a:pt x="1186" y="435"/>
                    <a:pt x="1205" y="424"/>
                    <a:pt x="1219" y="409"/>
                  </a:cubicBezTo>
                  <a:cubicBezTo>
                    <a:pt x="1219" y="431"/>
                    <a:pt x="1219" y="431"/>
                    <a:pt x="1219" y="431"/>
                  </a:cubicBezTo>
                  <a:cubicBezTo>
                    <a:pt x="1274" y="431"/>
                    <a:pt x="1274" y="431"/>
                    <a:pt x="1274" y="431"/>
                  </a:cubicBezTo>
                  <a:cubicBezTo>
                    <a:pt x="1274" y="314"/>
                    <a:pt x="1274" y="314"/>
                    <a:pt x="1274" y="314"/>
                  </a:cubicBezTo>
                  <a:cubicBezTo>
                    <a:pt x="1274" y="287"/>
                    <a:pt x="1268" y="264"/>
                    <a:pt x="1253" y="249"/>
                  </a:cubicBezTo>
                  <a:cubicBezTo>
                    <a:pt x="1238" y="235"/>
                    <a:pt x="1216" y="227"/>
                    <a:pt x="1184" y="227"/>
                  </a:cubicBezTo>
                  <a:cubicBezTo>
                    <a:pt x="1150" y="227"/>
                    <a:pt x="1128" y="233"/>
                    <a:pt x="1106" y="243"/>
                  </a:cubicBezTo>
                  <a:cubicBezTo>
                    <a:pt x="1120" y="287"/>
                    <a:pt x="1120" y="287"/>
                    <a:pt x="1120" y="287"/>
                  </a:cubicBezTo>
                  <a:cubicBezTo>
                    <a:pt x="1139" y="280"/>
                    <a:pt x="1154" y="276"/>
                    <a:pt x="1176" y="276"/>
                  </a:cubicBezTo>
                  <a:cubicBezTo>
                    <a:pt x="1205" y="276"/>
                    <a:pt x="1219" y="289"/>
                    <a:pt x="1219" y="313"/>
                  </a:cubicBezTo>
                  <a:cubicBezTo>
                    <a:pt x="1219" y="316"/>
                    <a:pt x="1219" y="316"/>
                    <a:pt x="1219" y="316"/>
                  </a:cubicBezTo>
                  <a:cubicBezTo>
                    <a:pt x="1205" y="311"/>
                    <a:pt x="1190" y="308"/>
                    <a:pt x="1170" y="308"/>
                  </a:cubicBezTo>
                  <a:cubicBezTo>
                    <a:pt x="1122" y="308"/>
                    <a:pt x="1089" y="328"/>
                    <a:pt x="1089" y="372"/>
                  </a:cubicBezTo>
                  <a:cubicBezTo>
                    <a:pt x="1089" y="373"/>
                    <a:pt x="1089" y="373"/>
                    <a:pt x="1089" y="373"/>
                  </a:cubicBezTo>
                  <a:cubicBezTo>
                    <a:pt x="1089" y="413"/>
                    <a:pt x="1120" y="435"/>
                    <a:pt x="1158" y="435"/>
                  </a:cubicBezTo>
                  <a:close/>
                  <a:moveTo>
                    <a:pt x="1144" y="370"/>
                  </a:moveTo>
                  <a:cubicBezTo>
                    <a:pt x="1144" y="352"/>
                    <a:pt x="1159" y="342"/>
                    <a:pt x="1184" y="342"/>
                  </a:cubicBezTo>
                  <a:cubicBezTo>
                    <a:pt x="1198" y="342"/>
                    <a:pt x="1210" y="345"/>
                    <a:pt x="1220" y="349"/>
                  </a:cubicBezTo>
                  <a:cubicBezTo>
                    <a:pt x="1220" y="360"/>
                    <a:pt x="1220" y="360"/>
                    <a:pt x="1220" y="360"/>
                  </a:cubicBezTo>
                  <a:cubicBezTo>
                    <a:pt x="1220" y="380"/>
                    <a:pt x="1202" y="395"/>
                    <a:pt x="1175" y="395"/>
                  </a:cubicBezTo>
                  <a:cubicBezTo>
                    <a:pt x="1157" y="395"/>
                    <a:pt x="1144" y="386"/>
                    <a:pt x="1144" y="371"/>
                  </a:cubicBezTo>
                  <a:lnTo>
                    <a:pt x="1144" y="370"/>
                  </a:lnTo>
                  <a:close/>
                  <a:moveTo>
                    <a:pt x="1348" y="356"/>
                  </a:moveTo>
                  <a:cubicBezTo>
                    <a:pt x="1348" y="308"/>
                    <a:pt x="1371" y="285"/>
                    <a:pt x="1409" y="285"/>
                  </a:cubicBezTo>
                  <a:cubicBezTo>
                    <a:pt x="1412" y="285"/>
                    <a:pt x="1412" y="285"/>
                    <a:pt x="1412" y="285"/>
                  </a:cubicBezTo>
                  <a:cubicBezTo>
                    <a:pt x="1412" y="225"/>
                    <a:pt x="1412" y="225"/>
                    <a:pt x="1412" y="225"/>
                  </a:cubicBezTo>
                  <a:cubicBezTo>
                    <a:pt x="1378" y="224"/>
                    <a:pt x="1360" y="242"/>
                    <a:pt x="1348" y="270"/>
                  </a:cubicBezTo>
                  <a:cubicBezTo>
                    <a:pt x="1348" y="229"/>
                    <a:pt x="1348" y="229"/>
                    <a:pt x="1348" y="229"/>
                  </a:cubicBezTo>
                  <a:cubicBezTo>
                    <a:pt x="1291" y="229"/>
                    <a:pt x="1291" y="229"/>
                    <a:pt x="1291" y="229"/>
                  </a:cubicBezTo>
                  <a:cubicBezTo>
                    <a:pt x="1291" y="431"/>
                    <a:pt x="1291" y="431"/>
                    <a:pt x="1291" y="431"/>
                  </a:cubicBezTo>
                  <a:cubicBezTo>
                    <a:pt x="1348" y="431"/>
                    <a:pt x="1348" y="431"/>
                    <a:pt x="1348" y="431"/>
                  </a:cubicBezTo>
                  <a:lnTo>
                    <a:pt x="1348" y="356"/>
                  </a:lnTo>
                  <a:close/>
                  <a:moveTo>
                    <a:pt x="1448" y="374"/>
                  </a:moveTo>
                  <a:cubicBezTo>
                    <a:pt x="1448" y="420"/>
                    <a:pt x="1472" y="434"/>
                    <a:pt x="1507" y="434"/>
                  </a:cubicBezTo>
                  <a:cubicBezTo>
                    <a:pt x="1526" y="434"/>
                    <a:pt x="1540" y="430"/>
                    <a:pt x="1552" y="422"/>
                  </a:cubicBezTo>
                  <a:cubicBezTo>
                    <a:pt x="1552" y="377"/>
                    <a:pt x="1552" y="377"/>
                    <a:pt x="1552" y="377"/>
                  </a:cubicBezTo>
                  <a:cubicBezTo>
                    <a:pt x="1543" y="381"/>
                    <a:pt x="1534" y="384"/>
                    <a:pt x="1524" y="384"/>
                  </a:cubicBezTo>
                  <a:cubicBezTo>
                    <a:pt x="1511" y="384"/>
                    <a:pt x="1505" y="377"/>
                    <a:pt x="1505" y="364"/>
                  </a:cubicBezTo>
                  <a:cubicBezTo>
                    <a:pt x="1505" y="278"/>
                    <a:pt x="1505" y="278"/>
                    <a:pt x="1505" y="278"/>
                  </a:cubicBezTo>
                  <a:cubicBezTo>
                    <a:pt x="1553" y="278"/>
                    <a:pt x="1553" y="278"/>
                    <a:pt x="1553" y="278"/>
                  </a:cubicBezTo>
                  <a:cubicBezTo>
                    <a:pt x="1553" y="229"/>
                    <a:pt x="1553" y="229"/>
                    <a:pt x="1553" y="229"/>
                  </a:cubicBezTo>
                  <a:cubicBezTo>
                    <a:pt x="1505" y="229"/>
                    <a:pt x="1505" y="229"/>
                    <a:pt x="1505" y="229"/>
                  </a:cubicBezTo>
                  <a:cubicBezTo>
                    <a:pt x="1505" y="177"/>
                    <a:pt x="1505" y="177"/>
                    <a:pt x="1505" y="177"/>
                  </a:cubicBezTo>
                  <a:cubicBezTo>
                    <a:pt x="1448" y="177"/>
                    <a:pt x="1448" y="177"/>
                    <a:pt x="1448" y="177"/>
                  </a:cubicBezTo>
                  <a:cubicBezTo>
                    <a:pt x="1448" y="229"/>
                    <a:pt x="1448" y="229"/>
                    <a:pt x="1448" y="229"/>
                  </a:cubicBezTo>
                  <a:cubicBezTo>
                    <a:pt x="1424" y="229"/>
                    <a:pt x="1424" y="229"/>
                    <a:pt x="1424" y="229"/>
                  </a:cubicBezTo>
                  <a:cubicBezTo>
                    <a:pt x="1424" y="278"/>
                    <a:pt x="1424" y="278"/>
                    <a:pt x="1424" y="278"/>
                  </a:cubicBezTo>
                  <a:cubicBezTo>
                    <a:pt x="1448" y="278"/>
                    <a:pt x="1448" y="278"/>
                    <a:pt x="1448" y="278"/>
                  </a:cubicBezTo>
                  <a:lnTo>
                    <a:pt x="1448" y="374"/>
                  </a:lnTo>
                  <a:close/>
                  <a:moveTo>
                    <a:pt x="1666" y="435"/>
                  </a:moveTo>
                  <a:cubicBezTo>
                    <a:pt x="1702" y="435"/>
                    <a:pt x="1729" y="421"/>
                    <a:pt x="1748" y="398"/>
                  </a:cubicBezTo>
                  <a:cubicBezTo>
                    <a:pt x="1715" y="369"/>
                    <a:pt x="1715" y="369"/>
                    <a:pt x="1715" y="369"/>
                  </a:cubicBezTo>
                  <a:cubicBezTo>
                    <a:pt x="1700" y="383"/>
                    <a:pt x="1686" y="389"/>
                    <a:pt x="1666" y="389"/>
                  </a:cubicBezTo>
                  <a:cubicBezTo>
                    <a:pt x="1641" y="389"/>
                    <a:pt x="1623" y="376"/>
                    <a:pt x="1617" y="350"/>
                  </a:cubicBezTo>
                  <a:cubicBezTo>
                    <a:pt x="1758" y="350"/>
                    <a:pt x="1758" y="350"/>
                    <a:pt x="1758" y="350"/>
                  </a:cubicBezTo>
                  <a:cubicBezTo>
                    <a:pt x="1758" y="345"/>
                    <a:pt x="1758" y="339"/>
                    <a:pt x="1758" y="335"/>
                  </a:cubicBezTo>
                  <a:cubicBezTo>
                    <a:pt x="1758" y="277"/>
                    <a:pt x="1727" y="225"/>
                    <a:pt x="1660" y="225"/>
                  </a:cubicBezTo>
                  <a:cubicBezTo>
                    <a:pt x="1601" y="225"/>
                    <a:pt x="1560" y="273"/>
                    <a:pt x="1560" y="330"/>
                  </a:cubicBezTo>
                  <a:cubicBezTo>
                    <a:pt x="1560" y="331"/>
                    <a:pt x="1560" y="331"/>
                    <a:pt x="1560" y="331"/>
                  </a:cubicBezTo>
                  <a:cubicBezTo>
                    <a:pt x="1560" y="393"/>
                    <a:pt x="1605" y="435"/>
                    <a:pt x="1666" y="435"/>
                  </a:cubicBezTo>
                  <a:close/>
                  <a:moveTo>
                    <a:pt x="1660" y="271"/>
                  </a:moveTo>
                  <a:cubicBezTo>
                    <a:pt x="1684" y="271"/>
                    <a:pt x="1699" y="288"/>
                    <a:pt x="1703" y="314"/>
                  </a:cubicBezTo>
                  <a:cubicBezTo>
                    <a:pt x="1616" y="314"/>
                    <a:pt x="1616" y="314"/>
                    <a:pt x="1616" y="314"/>
                  </a:cubicBezTo>
                  <a:cubicBezTo>
                    <a:pt x="1621" y="288"/>
                    <a:pt x="1636" y="271"/>
                    <a:pt x="1660" y="271"/>
                  </a:cubicBezTo>
                  <a:close/>
                  <a:moveTo>
                    <a:pt x="1828" y="356"/>
                  </a:moveTo>
                  <a:cubicBezTo>
                    <a:pt x="1828" y="308"/>
                    <a:pt x="1851" y="285"/>
                    <a:pt x="1889" y="285"/>
                  </a:cubicBezTo>
                  <a:cubicBezTo>
                    <a:pt x="1892" y="285"/>
                    <a:pt x="1892" y="285"/>
                    <a:pt x="1892" y="285"/>
                  </a:cubicBezTo>
                  <a:cubicBezTo>
                    <a:pt x="1892" y="225"/>
                    <a:pt x="1892" y="225"/>
                    <a:pt x="1892" y="225"/>
                  </a:cubicBezTo>
                  <a:cubicBezTo>
                    <a:pt x="1858" y="224"/>
                    <a:pt x="1839" y="242"/>
                    <a:pt x="1828" y="270"/>
                  </a:cubicBezTo>
                  <a:cubicBezTo>
                    <a:pt x="1828" y="229"/>
                    <a:pt x="1828" y="229"/>
                    <a:pt x="1828" y="229"/>
                  </a:cubicBezTo>
                  <a:cubicBezTo>
                    <a:pt x="1770" y="229"/>
                    <a:pt x="1770" y="229"/>
                    <a:pt x="1770" y="229"/>
                  </a:cubicBezTo>
                  <a:cubicBezTo>
                    <a:pt x="1770" y="431"/>
                    <a:pt x="1770" y="431"/>
                    <a:pt x="1770" y="431"/>
                  </a:cubicBezTo>
                  <a:cubicBezTo>
                    <a:pt x="1828" y="431"/>
                    <a:pt x="1828" y="431"/>
                    <a:pt x="1828" y="431"/>
                  </a:cubicBezTo>
                  <a:lnTo>
                    <a:pt x="1828" y="356"/>
                  </a:lnTo>
                  <a:close/>
                  <a:moveTo>
                    <a:pt x="81" y="533"/>
                  </a:moveTo>
                  <a:cubicBezTo>
                    <a:pt x="24" y="533"/>
                    <a:pt x="24" y="533"/>
                    <a:pt x="24" y="533"/>
                  </a:cubicBezTo>
                  <a:cubicBezTo>
                    <a:pt x="24" y="585"/>
                    <a:pt x="24" y="585"/>
                    <a:pt x="24" y="585"/>
                  </a:cubicBezTo>
                  <a:cubicBezTo>
                    <a:pt x="0" y="585"/>
                    <a:pt x="0" y="585"/>
                    <a:pt x="0" y="585"/>
                  </a:cubicBezTo>
                  <a:cubicBezTo>
                    <a:pt x="0" y="634"/>
                    <a:pt x="0" y="634"/>
                    <a:pt x="0" y="634"/>
                  </a:cubicBezTo>
                  <a:cubicBezTo>
                    <a:pt x="24" y="634"/>
                    <a:pt x="24" y="634"/>
                    <a:pt x="24" y="634"/>
                  </a:cubicBezTo>
                  <a:cubicBezTo>
                    <a:pt x="24" y="730"/>
                    <a:pt x="24" y="730"/>
                    <a:pt x="24" y="730"/>
                  </a:cubicBezTo>
                  <a:cubicBezTo>
                    <a:pt x="24" y="776"/>
                    <a:pt x="48" y="790"/>
                    <a:pt x="83" y="790"/>
                  </a:cubicBezTo>
                  <a:cubicBezTo>
                    <a:pt x="102" y="790"/>
                    <a:pt x="116" y="786"/>
                    <a:pt x="128" y="779"/>
                  </a:cubicBezTo>
                  <a:cubicBezTo>
                    <a:pt x="128" y="733"/>
                    <a:pt x="128" y="733"/>
                    <a:pt x="128" y="733"/>
                  </a:cubicBezTo>
                  <a:cubicBezTo>
                    <a:pt x="120" y="737"/>
                    <a:pt x="110" y="740"/>
                    <a:pt x="100" y="740"/>
                  </a:cubicBezTo>
                  <a:cubicBezTo>
                    <a:pt x="87" y="740"/>
                    <a:pt x="81" y="733"/>
                    <a:pt x="81" y="720"/>
                  </a:cubicBezTo>
                  <a:cubicBezTo>
                    <a:pt x="81" y="634"/>
                    <a:pt x="81" y="634"/>
                    <a:pt x="81" y="634"/>
                  </a:cubicBezTo>
                  <a:cubicBezTo>
                    <a:pt x="129" y="634"/>
                    <a:pt x="129" y="634"/>
                    <a:pt x="129" y="634"/>
                  </a:cubicBezTo>
                  <a:cubicBezTo>
                    <a:pt x="129" y="585"/>
                    <a:pt x="129" y="585"/>
                    <a:pt x="129" y="585"/>
                  </a:cubicBezTo>
                  <a:cubicBezTo>
                    <a:pt x="81" y="585"/>
                    <a:pt x="81" y="585"/>
                    <a:pt x="81" y="585"/>
                  </a:cubicBezTo>
                  <a:lnTo>
                    <a:pt x="81" y="533"/>
                  </a:lnTo>
                  <a:close/>
                  <a:moveTo>
                    <a:pt x="237" y="581"/>
                  </a:moveTo>
                  <a:cubicBezTo>
                    <a:pt x="178" y="581"/>
                    <a:pt x="137" y="629"/>
                    <a:pt x="137" y="686"/>
                  </a:cubicBezTo>
                  <a:cubicBezTo>
                    <a:pt x="137" y="687"/>
                    <a:pt x="137" y="687"/>
                    <a:pt x="137" y="687"/>
                  </a:cubicBezTo>
                  <a:cubicBezTo>
                    <a:pt x="137" y="749"/>
                    <a:pt x="182" y="791"/>
                    <a:pt x="243" y="791"/>
                  </a:cubicBezTo>
                  <a:cubicBezTo>
                    <a:pt x="279" y="791"/>
                    <a:pt x="306" y="777"/>
                    <a:pt x="325" y="754"/>
                  </a:cubicBezTo>
                  <a:cubicBezTo>
                    <a:pt x="292" y="725"/>
                    <a:pt x="292" y="725"/>
                    <a:pt x="292" y="725"/>
                  </a:cubicBezTo>
                  <a:cubicBezTo>
                    <a:pt x="277" y="739"/>
                    <a:pt x="263" y="745"/>
                    <a:pt x="243" y="745"/>
                  </a:cubicBezTo>
                  <a:cubicBezTo>
                    <a:pt x="218" y="745"/>
                    <a:pt x="200" y="732"/>
                    <a:pt x="194" y="706"/>
                  </a:cubicBezTo>
                  <a:cubicBezTo>
                    <a:pt x="335" y="706"/>
                    <a:pt x="335" y="706"/>
                    <a:pt x="335" y="706"/>
                  </a:cubicBezTo>
                  <a:cubicBezTo>
                    <a:pt x="335" y="701"/>
                    <a:pt x="335" y="695"/>
                    <a:pt x="335" y="691"/>
                  </a:cubicBezTo>
                  <a:cubicBezTo>
                    <a:pt x="335" y="634"/>
                    <a:pt x="304" y="581"/>
                    <a:pt x="237" y="581"/>
                  </a:cubicBezTo>
                  <a:close/>
                  <a:moveTo>
                    <a:pt x="193" y="670"/>
                  </a:moveTo>
                  <a:cubicBezTo>
                    <a:pt x="198" y="644"/>
                    <a:pt x="213" y="627"/>
                    <a:pt x="237" y="627"/>
                  </a:cubicBezTo>
                  <a:cubicBezTo>
                    <a:pt x="261" y="627"/>
                    <a:pt x="276" y="644"/>
                    <a:pt x="280" y="670"/>
                  </a:cubicBezTo>
                  <a:lnTo>
                    <a:pt x="193" y="670"/>
                  </a:lnTo>
                  <a:close/>
                  <a:moveTo>
                    <a:pt x="452" y="742"/>
                  </a:moveTo>
                  <a:cubicBezTo>
                    <a:pt x="421" y="742"/>
                    <a:pt x="401" y="717"/>
                    <a:pt x="401" y="686"/>
                  </a:cubicBezTo>
                  <a:cubicBezTo>
                    <a:pt x="401" y="686"/>
                    <a:pt x="401" y="686"/>
                    <a:pt x="401" y="686"/>
                  </a:cubicBezTo>
                  <a:cubicBezTo>
                    <a:pt x="401" y="656"/>
                    <a:pt x="421" y="631"/>
                    <a:pt x="450" y="631"/>
                  </a:cubicBezTo>
                  <a:cubicBezTo>
                    <a:pt x="470" y="631"/>
                    <a:pt x="483" y="639"/>
                    <a:pt x="496" y="653"/>
                  </a:cubicBezTo>
                  <a:cubicBezTo>
                    <a:pt x="531" y="615"/>
                    <a:pt x="531" y="615"/>
                    <a:pt x="531" y="615"/>
                  </a:cubicBezTo>
                  <a:cubicBezTo>
                    <a:pt x="512" y="594"/>
                    <a:pt x="488" y="581"/>
                    <a:pt x="450" y="581"/>
                  </a:cubicBezTo>
                  <a:cubicBezTo>
                    <a:pt x="388" y="581"/>
                    <a:pt x="344" y="629"/>
                    <a:pt x="344" y="686"/>
                  </a:cubicBezTo>
                  <a:cubicBezTo>
                    <a:pt x="344" y="687"/>
                    <a:pt x="344" y="687"/>
                    <a:pt x="344" y="687"/>
                  </a:cubicBezTo>
                  <a:cubicBezTo>
                    <a:pt x="344" y="745"/>
                    <a:pt x="389" y="791"/>
                    <a:pt x="449" y="791"/>
                  </a:cubicBezTo>
                  <a:cubicBezTo>
                    <a:pt x="490" y="791"/>
                    <a:pt x="512" y="776"/>
                    <a:pt x="532" y="754"/>
                  </a:cubicBezTo>
                  <a:cubicBezTo>
                    <a:pt x="498" y="721"/>
                    <a:pt x="498" y="721"/>
                    <a:pt x="498" y="721"/>
                  </a:cubicBezTo>
                  <a:cubicBezTo>
                    <a:pt x="485" y="734"/>
                    <a:pt x="471" y="742"/>
                    <a:pt x="452" y="742"/>
                  </a:cubicBezTo>
                  <a:close/>
                  <a:moveTo>
                    <a:pt x="657" y="581"/>
                  </a:moveTo>
                  <a:cubicBezTo>
                    <a:pt x="628" y="581"/>
                    <a:pt x="611" y="597"/>
                    <a:pt x="598" y="614"/>
                  </a:cubicBezTo>
                  <a:cubicBezTo>
                    <a:pt x="598" y="512"/>
                    <a:pt x="598" y="512"/>
                    <a:pt x="598" y="512"/>
                  </a:cubicBezTo>
                  <a:cubicBezTo>
                    <a:pt x="541" y="512"/>
                    <a:pt x="541" y="512"/>
                    <a:pt x="541" y="512"/>
                  </a:cubicBezTo>
                  <a:cubicBezTo>
                    <a:pt x="541" y="787"/>
                    <a:pt x="541" y="787"/>
                    <a:pt x="541" y="787"/>
                  </a:cubicBezTo>
                  <a:cubicBezTo>
                    <a:pt x="598" y="787"/>
                    <a:pt x="598" y="787"/>
                    <a:pt x="598" y="787"/>
                  </a:cubicBezTo>
                  <a:cubicBezTo>
                    <a:pt x="598" y="674"/>
                    <a:pt x="598" y="674"/>
                    <a:pt x="598" y="674"/>
                  </a:cubicBezTo>
                  <a:cubicBezTo>
                    <a:pt x="598" y="647"/>
                    <a:pt x="612" y="633"/>
                    <a:pt x="634" y="633"/>
                  </a:cubicBezTo>
                  <a:cubicBezTo>
                    <a:pt x="656" y="633"/>
                    <a:pt x="669" y="647"/>
                    <a:pt x="669" y="674"/>
                  </a:cubicBezTo>
                  <a:cubicBezTo>
                    <a:pt x="669" y="787"/>
                    <a:pt x="669" y="787"/>
                    <a:pt x="669" y="787"/>
                  </a:cubicBezTo>
                  <a:cubicBezTo>
                    <a:pt x="726" y="787"/>
                    <a:pt x="726" y="787"/>
                    <a:pt x="726" y="787"/>
                  </a:cubicBezTo>
                  <a:cubicBezTo>
                    <a:pt x="726" y="656"/>
                    <a:pt x="726" y="656"/>
                    <a:pt x="726" y="656"/>
                  </a:cubicBezTo>
                  <a:cubicBezTo>
                    <a:pt x="726" y="610"/>
                    <a:pt x="701" y="581"/>
                    <a:pt x="657" y="581"/>
                  </a:cubicBezTo>
                  <a:close/>
                  <a:moveTo>
                    <a:pt x="857" y="581"/>
                  </a:moveTo>
                  <a:cubicBezTo>
                    <a:pt x="828" y="581"/>
                    <a:pt x="811" y="597"/>
                    <a:pt x="798" y="614"/>
                  </a:cubicBezTo>
                  <a:cubicBezTo>
                    <a:pt x="798" y="585"/>
                    <a:pt x="798" y="585"/>
                    <a:pt x="798" y="585"/>
                  </a:cubicBezTo>
                  <a:cubicBezTo>
                    <a:pt x="740" y="585"/>
                    <a:pt x="740" y="585"/>
                    <a:pt x="740" y="585"/>
                  </a:cubicBezTo>
                  <a:cubicBezTo>
                    <a:pt x="740" y="787"/>
                    <a:pt x="740" y="787"/>
                    <a:pt x="740" y="787"/>
                  </a:cubicBezTo>
                  <a:cubicBezTo>
                    <a:pt x="798" y="787"/>
                    <a:pt x="798" y="787"/>
                    <a:pt x="798" y="787"/>
                  </a:cubicBezTo>
                  <a:cubicBezTo>
                    <a:pt x="798" y="674"/>
                    <a:pt x="798" y="674"/>
                    <a:pt x="798" y="674"/>
                  </a:cubicBezTo>
                  <a:cubicBezTo>
                    <a:pt x="798" y="647"/>
                    <a:pt x="812" y="633"/>
                    <a:pt x="833" y="633"/>
                  </a:cubicBezTo>
                  <a:cubicBezTo>
                    <a:pt x="855" y="633"/>
                    <a:pt x="868" y="647"/>
                    <a:pt x="868" y="674"/>
                  </a:cubicBezTo>
                  <a:cubicBezTo>
                    <a:pt x="868" y="787"/>
                    <a:pt x="868" y="787"/>
                    <a:pt x="868" y="787"/>
                  </a:cubicBezTo>
                  <a:cubicBezTo>
                    <a:pt x="925" y="787"/>
                    <a:pt x="925" y="787"/>
                    <a:pt x="925" y="787"/>
                  </a:cubicBezTo>
                  <a:cubicBezTo>
                    <a:pt x="925" y="656"/>
                    <a:pt x="925" y="656"/>
                    <a:pt x="925" y="656"/>
                  </a:cubicBezTo>
                  <a:cubicBezTo>
                    <a:pt x="925" y="610"/>
                    <a:pt x="900" y="581"/>
                    <a:pt x="857" y="581"/>
                  </a:cubicBezTo>
                  <a:close/>
                  <a:moveTo>
                    <a:pt x="1155" y="686"/>
                  </a:moveTo>
                  <a:cubicBezTo>
                    <a:pt x="1155" y="686"/>
                    <a:pt x="1155" y="686"/>
                    <a:pt x="1155" y="686"/>
                  </a:cubicBezTo>
                  <a:cubicBezTo>
                    <a:pt x="1155" y="628"/>
                    <a:pt x="1109" y="581"/>
                    <a:pt x="1047" y="581"/>
                  </a:cubicBezTo>
                  <a:cubicBezTo>
                    <a:pt x="984" y="581"/>
                    <a:pt x="937" y="628"/>
                    <a:pt x="937" y="686"/>
                  </a:cubicBezTo>
                  <a:cubicBezTo>
                    <a:pt x="937" y="687"/>
                    <a:pt x="937" y="687"/>
                    <a:pt x="937" y="687"/>
                  </a:cubicBezTo>
                  <a:cubicBezTo>
                    <a:pt x="937" y="745"/>
                    <a:pt x="983" y="791"/>
                    <a:pt x="1046" y="791"/>
                  </a:cubicBezTo>
                  <a:cubicBezTo>
                    <a:pt x="1109" y="791"/>
                    <a:pt x="1155" y="744"/>
                    <a:pt x="1155" y="686"/>
                  </a:cubicBezTo>
                  <a:close/>
                  <a:moveTo>
                    <a:pt x="993" y="686"/>
                  </a:moveTo>
                  <a:cubicBezTo>
                    <a:pt x="993" y="686"/>
                    <a:pt x="993" y="686"/>
                    <a:pt x="993" y="686"/>
                  </a:cubicBezTo>
                  <a:cubicBezTo>
                    <a:pt x="993" y="656"/>
                    <a:pt x="1013" y="631"/>
                    <a:pt x="1046" y="631"/>
                  </a:cubicBezTo>
                  <a:cubicBezTo>
                    <a:pt x="1077" y="631"/>
                    <a:pt x="1099" y="657"/>
                    <a:pt x="1099" y="686"/>
                  </a:cubicBezTo>
                  <a:cubicBezTo>
                    <a:pt x="1099" y="687"/>
                    <a:pt x="1099" y="687"/>
                    <a:pt x="1099" y="687"/>
                  </a:cubicBezTo>
                  <a:cubicBezTo>
                    <a:pt x="1099" y="717"/>
                    <a:pt x="1079" y="742"/>
                    <a:pt x="1047" y="742"/>
                  </a:cubicBezTo>
                  <a:cubicBezTo>
                    <a:pt x="1015" y="742"/>
                    <a:pt x="993" y="716"/>
                    <a:pt x="993" y="686"/>
                  </a:cubicBezTo>
                  <a:close/>
                  <a:moveTo>
                    <a:pt x="1167" y="787"/>
                  </a:moveTo>
                  <a:cubicBezTo>
                    <a:pt x="1224" y="787"/>
                    <a:pt x="1224" y="787"/>
                    <a:pt x="1224" y="787"/>
                  </a:cubicBezTo>
                  <a:cubicBezTo>
                    <a:pt x="1224" y="512"/>
                    <a:pt x="1224" y="512"/>
                    <a:pt x="1224" y="512"/>
                  </a:cubicBezTo>
                  <a:cubicBezTo>
                    <a:pt x="1167" y="512"/>
                    <a:pt x="1167" y="512"/>
                    <a:pt x="1167" y="512"/>
                  </a:cubicBezTo>
                  <a:lnTo>
                    <a:pt x="1167" y="787"/>
                  </a:lnTo>
                  <a:close/>
                  <a:moveTo>
                    <a:pt x="1345" y="581"/>
                  </a:moveTo>
                  <a:cubicBezTo>
                    <a:pt x="1282" y="581"/>
                    <a:pt x="1235" y="628"/>
                    <a:pt x="1235" y="686"/>
                  </a:cubicBezTo>
                  <a:cubicBezTo>
                    <a:pt x="1235" y="687"/>
                    <a:pt x="1235" y="687"/>
                    <a:pt x="1235" y="687"/>
                  </a:cubicBezTo>
                  <a:cubicBezTo>
                    <a:pt x="1235" y="745"/>
                    <a:pt x="1281" y="791"/>
                    <a:pt x="1344" y="791"/>
                  </a:cubicBezTo>
                  <a:cubicBezTo>
                    <a:pt x="1407" y="791"/>
                    <a:pt x="1453" y="744"/>
                    <a:pt x="1453" y="686"/>
                  </a:cubicBezTo>
                  <a:cubicBezTo>
                    <a:pt x="1453" y="686"/>
                    <a:pt x="1453" y="686"/>
                    <a:pt x="1453" y="686"/>
                  </a:cubicBezTo>
                  <a:cubicBezTo>
                    <a:pt x="1453" y="628"/>
                    <a:pt x="1407" y="581"/>
                    <a:pt x="1345" y="581"/>
                  </a:cubicBezTo>
                  <a:close/>
                  <a:moveTo>
                    <a:pt x="1397" y="687"/>
                  </a:moveTo>
                  <a:cubicBezTo>
                    <a:pt x="1397" y="717"/>
                    <a:pt x="1377" y="742"/>
                    <a:pt x="1345" y="742"/>
                  </a:cubicBezTo>
                  <a:cubicBezTo>
                    <a:pt x="1313" y="742"/>
                    <a:pt x="1292" y="716"/>
                    <a:pt x="1292" y="686"/>
                  </a:cubicBezTo>
                  <a:cubicBezTo>
                    <a:pt x="1292" y="686"/>
                    <a:pt x="1292" y="686"/>
                    <a:pt x="1292" y="686"/>
                  </a:cubicBezTo>
                  <a:cubicBezTo>
                    <a:pt x="1292" y="656"/>
                    <a:pt x="1311" y="631"/>
                    <a:pt x="1344" y="631"/>
                  </a:cubicBezTo>
                  <a:cubicBezTo>
                    <a:pt x="1375" y="631"/>
                    <a:pt x="1397" y="657"/>
                    <a:pt x="1397" y="686"/>
                  </a:cubicBezTo>
                  <a:lnTo>
                    <a:pt x="1397" y="687"/>
                  </a:lnTo>
                  <a:close/>
                  <a:moveTo>
                    <a:pt x="1560" y="802"/>
                  </a:moveTo>
                  <a:cubicBezTo>
                    <a:pt x="1533" y="802"/>
                    <a:pt x="1513" y="795"/>
                    <a:pt x="1492" y="784"/>
                  </a:cubicBezTo>
                  <a:cubicBezTo>
                    <a:pt x="1472" y="827"/>
                    <a:pt x="1472" y="827"/>
                    <a:pt x="1472" y="827"/>
                  </a:cubicBezTo>
                  <a:cubicBezTo>
                    <a:pt x="1498" y="840"/>
                    <a:pt x="1529" y="848"/>
                    <a:pt x="1562" y="848"/>
                  </a:cubicBezTo>
                  <a:cubicBezTo>
                    <a:pt x="1601" y="848"/>
                    <a:pt x="1630" y="840"/>
                    <a:pt x="1649" y="821"/>
                  </a:cubicBezTo>
                  <a:cubicBezTo>
                    <a:pt x="1666" y="804"/>
                    <a:pt x="1674" y="777"/>
                    <a:pt x="1674" y="741"/>
                  </a:cubicBezTo>
                  <a:cubicBezTo>
                    <a:pt x="1674" y="585"/>
                    <a:pt x="1674" y="585"/>
                    <a:pt x="1674" y="585"/>
                  </a:cubicBezTo>
                  <a:cubicBezTo>
                    <a:pt x="1617" y="585"/>
                    <a:pt x="1617" y="585"/>
                    <a:pt x="1617" y="585"/>
                  </a:cubicBezTo>
                  <a:cubicBezTo>
                    <a:pt x="1617" y="611"/>
                    <a:pt x="1617" y="611"/>
                    <a:pt x="1617" y="611"/>
                  </a:cubicBezTo>
                  <a:cubicBezTo>
                    <a:pt x="1602" y="594"/>
                    <a:pt x="1583" y="581"/>
                    <a:pt x="1552" y="581"/>
                  </a:cubicBezTo>
                  <a:cubicBezTo>
                    <a:pt x="1505" y="581"/>
                    <a:pt x="1462" y="615"/>
                    <a:pt x="1462" y="675"/>
                  </a:cubicBezTo>
                  <a:cubicBezTo>
                    <a:pt x="1462" y="676"/>
                    <a:pt x="1462" y="676"/>
                    <a:pt x="1462" y="676"/>
                  </a:cubicBezTo>
                  <a:cubicBezTo>
                    <a:pt x="1462" y="736"/>
                    <a:pt x="1505" y="770"/>
                    <a:pt x="1552" y="770"/>
                  </a:cubicBezTo>
                  <a:cubicBezTo>
                    <a:pt x="1582" y="770"/>
                    <a:pt x="1601" y="758"/>
                    <a:pt x="1618" y="737"/>
                  </a:cubicBezTo>
                  <a:cubicBezTo>
                    <a:pt x="1618" y="747"/>
                    <a:pt x="1618" y="747"/>
                    <a:pt x="1618" y="747"/>
                  </a:cubicBezTo>
                  <a:cubicBezTo>
                    <a:pt x="1618" y="783"/>
                    <a:pt x="1599" y="802"/>
                    <a:pt x="1560" y="802"/>
                  </a:cubicBezTo>
                  <a:close/>
                  <a:moveTo>
                    <a:pt x="1568" y="723"/>
                  </a:moveTo>
                  <a:cubicBezTo>
                    <a:pt x="1541" y="723"/>
                    <a:pt x="1519" y="704"/>
                    <a:pt x="1519" y="676"/>
                  </a:cubicBezTo>
                  <a:cubicBezTo>
                    <a:pt x="1519" y="675"/>
                    <a:pt x="1519" y="675"/>
                    <a:pt x="1519" y="675"/>
                  </a:cubicBezTo>
                  <a:cubicBezTo>
                    <a:pt x="1519" y="648"/>
                    <a:pt x="1541" y="629"/>
                    <a:pt x="1568" y="629"/>
                  </a:cubicBezTo>
                  <a:cubicBezTo>
                    <a:pt x="1596" y="629"/>
                    <a:pt x="1618" y="648"/>
                    <a:pt x="1618" y="675"/>
                  </a:cubicBezTo>
                  <a:cubicBezTo>
                    <a:pt x="1618" y="676"/>
                    <a:pt x="1618" y="676"/>
                    <a:pt x="1618" y="676"/>
                  </a:cubicBezTo>
                  <a:cubicBezTo>
                    <a:pt x="1618" y="704"/>
                    <a:pt x="1596" y="723"/>
                    <a:pt x="1568" y="723"/>
                  </a:cubicBezTo>
                  <a:close/>
                  <a:moveTo>
                    <a:pt x="1790" y="722"/>
                  </a:moveTo>
                  <a:cubicBezTo>
                    <a:pt x="1744" y="585"/>
                    <a:pt x="1744" y="585"/>
                    <a:pt x="1744" y="585"/>
                  </a:cubicBezTo>
                  <a:cubicBezTo>
                    <a:pt x="1684" y="585"/>
                    <a:pt x="1684" y="585"/>
                    <a:pt x="1684" y="585"/>
                  </a:cubicBezTo>
                  <a:cubicBezTo>
                    <a:pt x="1763" y="788"/>
                    <a:pt x="1763" y="788"/>
                    <a:pt x="1763" y="788"/>
                  </a:cubicBezTo>
                  <a:cubicBezTo>
                    <a:pt x="1758" y="798"/>
                    <a:pt x="1753" y="801"/>
                    <a:pt x="1743" y="801"/>
                  </a:cubicBezTo>
                  <a:cubicBezTo>
                    <a:pt x="1735" y="801"/>
                    <a:pt x="1726" y="797"/>
                    <a:pt x="1718" y="793"/>
                  </a:cubicBezTo>
                  <a:cubicBezTo>
                    <a:pt x="1699" y="834"/>
                    <a:pt x="1699" y="834"/>
                    <a:pt x="1699" y="834"/>
                  </a:cubicBezTo>
                  <a:cubicBezTo>
                    <a:pt x="1714" y="843"/>
                    <a:pt x="1729" y="848"/>
                    <a:pt x="1750" y="848"/>
                  </a:cubicBezTo>
                  <a:cubicBezTo>
                    <a:pt x="1784" y="848"/>
                    <a:pt x="1801" y="833"/>
                    <a:pt x="1816" y="792"/>
                  </a:cubicBezTo>
                  <a:cubicBezTo>
                    <a:pt x="1894" y="585"/>
                    <a:pt x="1894" y="585"/>
                    <a:pt x="1894" y="585"/>
                  </a:cubicBezTo>
                  <a:cubicBezTo>
                    <a:pt x="1834" y="585"/>
                    <a:pt x="1834" y="585"/>
                    <a:pt x="1834" y="585"/>
                  </a:cubicBezTo>
                  <a:lnTo>
                    <a:pt x="1790" y="722"/>
                  </a:lnTo>
                  <a:close/>
                  <a:moveTo>
                    <a:pt x="1101" y="965"/>
                  </a:moveTo>
                  <a:cubicBezTo>
                    <a:pt x="1054" y="965"/>
                    <a:pt x="1054" y="965"/>
                    <a:pt x="1054" y="965"/>
                  </a:cubicBezTo>
                  <a:cubicBezTo>
                    <a:pt x="1054" y="957"/>
                    <a:pt x="1054" y="957"/>
                    <a:pt x="1054" y="957"/>
                  </a:cubicBezTo>
                  <a:cubicBezTo>
                    <a:pt x="1054" y="942"/>
                    <a:pt x="1062" y="935"/>
                    <a:pt x="1075" y="935"/>
                  </a:cubicBezTo>
                  <a:cubicBezTo>
                    <a:pt x="1085" y="935"/>
                    <a:pt x="1093" y="937"/>
                    <a:pt x="1101" y="940"/>
                  </a:cubicBezTo>
                  <a:cubicBezTo>
                    <a:pt x="1101" y="893"/>
                    <a:pt x="1101" y="893"/>
                    <a:pt x="1101" y="893"/>
                  </a:cubicBezTo>
                  <a:cubicBezTo>
                    <a:pt x="1091" y="889"/>
                    <a:pt x="1078" y="887"/>
                    <a:pt x="1060" y="887"/>
                  </a:cubicBezTo>
                  <a:cubicBezTo>
                    <a:pt x="1040" y="887"/>
                    <a:pt x="1025" y="892"/>
                    <a:pt x="1014" y="903"/>
                  </a:cubicBezTo>
                  <a:cubicBezTo>
                    <a:pt x="1004" y="914"/>
                    <a:pt x="998" y="930"/>
                    <a:pt x="998" y="952"/>
                  </a:cubicBezTo>
                  <a:cubicBezTo>
                    <a:pt x="998" y="965"/>
                    <a:pt x="998" y="965"/>
                    <a:pt x="998" y="965"/>
                  </a:cubicBezTo>
                  <a:cubicBezTo>
                    <a:pt x="974" y="965"/>
                    <a:pt x="974" y="965"/>
                    <a:pt x="974" y="965"/>
                  </a:cubicBezTo>
                  <a:cubicBezTo>
                    <a:pt x="974" y="1012"/>
                    <a:pt x="974" y="1012"/>
                    <a:pt x="974" y="1012"/>
                  </a:cubicBezTo>
                  <a:cubicBezTo>
                    <a:pt x="998" y="1012"/>
                    <a:pt x="998" y="1012"/>
                    <a:pt x="998" y="1012"/>
                  </a:cubicBezTo>
                  <a:cubicBezTo>
                    <a:pt x="998" y="1165"/>
                    <a:pt x="998" y="1165"/>
                    <a:pt x="998" y="1165"/>
                  </a:cubicBezTo>
                  <a:cubicBezTo>
                    <a:pt x="1055" y="1165"/>
                    <a:pt x="1055" y="1165"/>
                    <a:pt x="1055" y="1165"/>
                  </a:cubicBezTo>
                  <a:cubicBezTo>
                    <a:pt x="1055" y="1012"/>
                    <a:pt x="1055" y="1012"/>
                    <a:pt x="1055" y="1012"/>
                  </a:cubicBezTo>
                  <a:cubicBezTo>
                    <a:pt x="1101" y="1012"/>
                    <a:pt x="1101" y="1012"/>
                    <a:pt x="1101" y="1012"/>
                  </a:cubicBezTo>
                  <a:lnTo>
                    <a:pt x="1101" y="965"/>
                  </a:lnTo>
                  <a:close/>
                  <a:moveTo>
                    <a:pt x="1209" y="959"/>
                  </a:moveTo>
                  <a:cubicBezTo>
                    <a:pt x="1147" y="959"/>
                    <a:pt x="1100" y="1006"/>
                    <a:pt x="1100" y="1064"/>
                  </a:cubicBezTo>
                  <a:cubicBezTo>
                    <a:pt x="1100" y="1065"/>
                    <a:pt x="1100" y="1065"/>
                    <a:pt x="1100" y="1065"/>
                  </a:cubicBezTo>
                  <a:cubicBezTo>
                    <a:pt x="1100" y="1123"/>
                    <a:pt x="1146" y="1169"/>
                    <a:pt x="1209" y="1169"/>
                  </a:cubicBezTo>
                  <a:cubicBezTo>
                    <a:pt x="1272" y="1169"/>
                    <a:pt x="1318" y="1122"/>
                    <a:pt x="1318" y="1064"/>
                  </a:cubicBezTo>
                  <a:cubicBezTo>
                    <a:pt x="1318" y="1063"/>
                    <a:pt x="1318" y="1063"/>
                    <a:pt x="1318" y="1063"/>
                  </a:cubicBezTo>
                  <a:cubicBezTo>
                    <a:pt x="1318" y="1005"/>
                    <a:pt x="1272" y="959"/>
                    <a:pt x="1209" y="959"/>
                  </a:cubicBezTo>
                  <a:close/>
                  <a:moveTo>
                    <a:pt x="1262" y="1065"/>
                  </a:moveTo>
                  <a:cubicBezTo>
                    <a:pt x="1262" y="1095"/>
                    <a:pt x="1242" y="1120"/>
                    <a:pt x="1209" y="1120"/>
                  </a:cubicBezTo>
                  <a:cubicBezTo>
                    <a:pt x="1178" y="1120"/>
                    <a:pt x="1156" y="1094"/>
                    <a:pt x="1156" y="1064"/>
                  </a:cubicBezTo>
                  <a:cubicBezTo>
                    <a:pt x="1156" y="1063"/>
                    <a:pt x="1156" y="1063"/>
                    <a:pt x="1156" y="1063"/>
                  </a:cubicBezTo>
                  <a:cubicBezTo>
                    <a:pt x="1156" y="1034"/>
                    <a:pt x="1176" y="1008"/>
                    <a:pt x="1209" y="1008"/>
                  </a:cubicBezTo>
                  <a:cubicBezTo>
                    <a:pt x="1240" y="1008"/>
                    <a:pt x="1262" y="1034"/>
                    <a:pt x="1262" y="1064"/>
                  </a:cubicBezTo>
                  <a:lnTo>
                    <a:pt x="1262" y="1065"/>
                  </a:lnTo>
                  <a:close/>
                  <a:moveTo>
                    <a:pt x="1389" y="1004"/>
                  </a:moveTo>
                  <a:cubicBezTo>
                    <a:pt x="1389" y="963"/>
                    <a:pt x="1389" y="963"/>
                    <a:pt x="1389" y="963"/>
                  </a:cubicBezTo>
                  <a:cubicBezTo>
                    <a:pt x="1332" y="963"/>
                    <a:pt x="1332" y="963"/>
                    <a:pt x="1332" y="963"/>
                  </a:cubicBezTo>
                  <a:cubicBezTo>
                    <a:pt x="1332" y="1165"/>
                    <a:pt x="1332" y="1165"/>
                    <a:pt x="1332" y="1165"/>
                  </a:cubicBezTo>
                  <a:cubicBezTo>
                    <a:pt x="1389" y="1165"/>
                    <a:pt x="1389" y="1165"/>
                    <a:pt x="1389" y="1165"/>
                  </a:cubicBezTo>
                  <a:cubicBezTo>
                    <a:pt x="1389" y="1090"/>
                    <a:pt x="1389" y="1090"/>
                    <a:pt x="1389" y="1090"/>
                  </a:cubicBezTo>
                  <a:cubicBezTo>
                    <a:pt x="1389" y="1042"/>
                    <a:pt x="1412" y="1019"/>
                    <a:pt x="1450" y="1019"/>
                  </a:cubicBezTo>
                  <a:cubicBezTo>
                    <a:pt x="1453" y="1019"/>
                    <a:pt x="1453" y="1019"/>
                    <a:pt x="1453" y="1019"/>
                  </a:cubicBezTo>
                  <a:cubicBezTo>
                    <a:pt x="1453" y="959"/>
                    <a:pt x="1453" y="959"/>
                    <a:pt x="1453" y="959"/>
                  </a:cubicBezTo>
                  <a:cubicBezTo>
                    <a:pt x="1419" y="958"/>
                    <a:pt x="1400" y="976"/>
                    <a:pt x="1389" y="1004"/>
                  </a:cubicBezTo>
                  <a:close/>
                  <a:moveTo>
                    <a:pt x="1622" y="961"/>
                  </a:moveTo>
                  <a:cubicBezTo>
                    <a:pt x="1588" y="961"/>
                    <a:pt x="1566" y="967"/>
                    <a:pt x="1544" y="977"/>
                  </a:cubicBezTo>
                  <a:cubicBezTo>
                    <a:pt x="1558" y="1020"/>
                    <a:pt x="1558" y="1020"/>
                    <a:pt x="1558" y="1020"/>
                  </a:cubicBezTo>
                  <a:cubicBezTo>
                    <a:pt x="1576" y="1014"/>
                    <a:pt x="1592" y="1010"/>
                    <a:pt x="1614" y="1010"/>
                  </a:cubicBezTo>
                  <a:cubicBezTo>
                    <a:pt x="1642" y="1010"/>
                    <a:pt x="1657" y="1023"/>
                    <a:pt x="1657" y="1046"/>
                  </a:cubicBezTo>
                  <a:cubicBezTo>
                    <a:pt x="1657" y="1050"/>
                    <a:pt x="1657" y="1050"/>
                    <a:pt x="1657" y="1050"/>
                  </a:cubicBezTo>
                  <a:cubicBezTo>
                    <a:pt x="1643" y="1045"/>
                    <a:pt x="1628" y="1042"/>
                    <a:pt x="1608" y="1042"/>
                  </a:cubicBezTo>
                  <a:cubicBezTo>
                    <a:pt x="1560" y="1042"/>
                    <a:pt x="1526" y="1062"/>
                    <a:pt x="1526" y="1106"/>
                  </a:cubicBezTo>
                  <a:cubicBezTo>
                    <a:pt x="1526" y="1107"/>
                    <a:pt x="1526" y="1107"/>
                    <a:pt x="1526" y="1107"/>
                  </a:cubicBezTo>
                  <a:cubicBezTo>
                    <a:pt x="1526" y="1147"/>
                    <a:pt x="1558" y="1168"/>
                    <a:pt x="1596" y="1168"/>
                  </a:cubicBezTo>
                  <a:cubicBezTo>
                    <a:pt x="1624" y="1168"/>
                    <a:pt x="1643" y="1158"/>
                    <a:pt x="1657" y="1143"/>
                  </a:cubicBezTo>
                  <a:cubicBezTo>
                    <a:pt x="1657" y="1165"/>
                    <a:pt x="1657" y="1165"/>
                    <a:pt x="1657" y="1165"/>
                  </a:cubicBezTo>
                  <a:cubicBezTo>
                    <a:pt x="1712" y="1165"/>
                    <a:pt x="1712" y="1165"/>
                    <a:pt x="1712" y="1165"/>
                  </a:cubicBezTo>
                  <a:cubicBezTo>
                    <a:pt x="1712" y="1048"/>
                    <a:pt x="1712" y="1048"/>
                    <a:pt x="1712" y="1048"/>
                  </a:cubicBezTo>
                  <a:cubicBezTo>
                    <a:pt x="1712" y="1020"/>
                    <a:pt x="1705" y="998"/>
                    <a:pt x="1690" y="983"/>
                  </a:cubicBezTo>
                  <a:cubicBezTo>
                    <a:pt x="1676" y="969"/>
                    <a:pt x="1653" y="961"/>
                    <a:pt x="1622" y="961"/>
                  </a:cubicBezTo>
                  <a:close/>
                  <a:moveTo>
                    <a:pt x="1658" y="1094"/>
                  </a:moveTo>
                  <a:cubicBezTo>
                    <a:pt x="1658" y="1114"/>
                    <a:pt x="1640" y="1129"/>
                    <a:pt x="1613" y="1129"/>
                  </a:cubicBezTo>
                  <a:cubicBezTo>
                    <a:pt x="1595" y="1129"/>
                    <a:pt x="1582" y="1120"/>
                    <a:pt x="1582" y="1104"/>
                  </a:cubicBezTo>
                  <a:cubicBezTo>
                    <a:pt x="1582" y="1104"/>
                    <a:pt x="1582" y="1104"/>
                    <a:pt x="1582" y="1104"/>
                  </a:cubicBezTo>
                  <a:cubicBezTo>
                    <a:pt x="1582" y="1086"/>
                    <a:pt x="1597" y="1076"/>
                    <a:pt x="1621" y="1076"/>
                  </a:cubicBezTo>
                  <a:cubicBezTo>
                    <a:pt x="1635" y="1076"/>
                    <a:pt x="1648" y="1079"/>
                    <a:pt x="1658" y="1083"/>
                  </a:cubicBezTo>
                  <a:lnTo>
                    <a:pt x="1658" y="1094"/>
                  </a:lnTo>
                  <a:close/>
                  <a:moveTo>
                    <a:pt x="1736" y="1165"/>
                  </a:moveTo>
                  <a:cubicBezTo>
                    <a:pt x="1793" y="1165"/>
                    <a:pt x="1793" y="1165"/>
                    <a:pt x="1793" y="1165"/>
                  </a:cubicBezTo>
                  <a:cubicBezTo>
                    <a:pt x="1793" y="890"/>
                    <a:pt x="1793" y="890"/>
                    <a:pt x="1793" y="890"/>
                  </a:cubicBezTo>
                  <a:cubicBezTo>
                    <a:pt x="1736" y="890"/>
                    <a:pt x="1736" y="890"/>
                    <a:pt x="1736" y="890"/>
                  </a:cubicBezTo>
                  <a:lnTo>
                    <a:pt x="1736" y="1165"/>
                  </a:lnTo>
                  <a:close/>
                  <a:moveTo>
                    <a:pt x="1817" y="1165"/>
                  </a:moveTo>
                  <a:cubicBezTo>
                    <a:pt x="1874" y="1165"/>
                    <a:pt x="1874" y="1165"/>
                    <a:pt x="1874" y="1165"/>
                  </a:cubicBezTo>
                  <a:cubicBezTo>
                    <a:pt x="1874" y="890"/>
                    <a:pt x="1874" y="890"/>
                    <a:pt x="1874" y="890"/>
                  </a:cubicBezTo>
                  <a:cubicBezTo>
                    <a:pt x="1817" y="890"/>
                    <a:pt x="1817" y="890"/>
                    <a:pt x="1817" y="890"/>
                  </a:cubicBezTo>
                  <a:lnTo>
                    <a:pt x="1817" y="1165"/>
                  </a:lnTo>
                  <a:close/>
                  <a:moveTo>
                    <a:pt x="2086" y="0"/>
                  </a:moveTo>
                  <a:cubicBezTo>
                    <a:pt x="2086" y="1832"/>
                    <a:pt x="2086" y="1832"/>
                    <a:pt x="2086" y="1832"/>
                  </a:cubicBezTo>
                  <a:cubicBezTo>
                    <a:pt x="2697" y="1832"/>
                    <a:pt x="2697" y="1832"/>
                    <a:pt x="2697" y="1832"/>
                  </a:cubicBezTo>
                  <a:cubicBezTo>
                    <a:pt x="2697" y="0"/>
                    <a:pt x="2697" y="0"/>
                    <a:pt x="2697" y="0"/>
                  </a:cubicBezTo>
                  <a:lnTo>
                    <a:pt x="2086"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07" name="Group 106">
              <a:extLst>
                <a:ext uri="{FF2B5EF4-FFF2-40B4-BE49-F238E27FC236}">
                  <a16:creationId xmlns:a16="http://schemas.microsoft.com/office/drawing/2014/main" id="{A6EECAC4-C77C-49AB-B254-48D8B0737DBE}"/>
                </a:ext>
              </a:extLst>
            </p:cNvPr>
            <p:cNvGrpSpPr/>
            <p:nvPr userDrawn="1"/>
          </p:nvGrpSpPr>
          <p:grpSpPr>
            <a:xfrm>
              <a:off x="11291887" y="1987551"/>
              <a:ext cx="590550" cy="2868613"/>
              <a:chOff x="11291887" y="1987551"/>
              <a:chExt cx="590550" cy="2868613"/>
            </a:xfrm>
          </p:grpSpPr>
          <p:sp>
            <p:nvSpPr>
              <p:cNvPr id="108" name="Freeform 6">
                <a:extLst>
                  <a:ext uri="{FF2B5EF4-FFF2-40B4-BE49-F238E27FC236}">
                    <a16:creationId xmlns:a16="http://schemas.microsoft.com/office/drawing/2014/main" id="{D00C9BBA-FC7E-4243-8134-0B959E4BB233}"/>
                  </a:ext>
                </a:extLst>
              </p:cNvPr>
              <p:cNvSpPr>
                <a:spLocks/>
              </p:cNvSpPr>
              <p:nvPr userDrawn="1"/>
            </p:nvSpPr>
            <p:spPr bwMode="auto">
              <a:xfrm>
                <a:off x="11418887" y="3471864"/>
                <a:ext cx="455612" cy="452438"/>
              </a:xfrm>
              <a:custGeom>
                <a:avLst/>
                <a:gdLst>
                  <a:gd name="T0" fmla="*/ 0 w 239"/>
                  <a:gd name="T1" fmla="*/ 96 h 237"/>
                  <a:gd name="T2" fmla="*/ 38 w 239"/>
                  <a:gd name="T3" fmla="*/ 173 h 237"/>
                  <a:gd name="T4" fmla="*/ 38 w 239"/>
                  <a:gd name="T5" fmla="*/ 173 h 237"/>
                  <a:gd name="T6" fmla="*/ 38 w 239"/>
                  <a:gd name="T7" fmla="*/ 173 h 237"/>
                  <a:gd name="T8" fmla="*/ 4 w 239"/>
                  <a:gd name="T9" fmla="*/ 173 h 237"/>
                  <a:gd name="T10" fmla="*/ 4 w 239"/>
                  <a:gd name="T11" fmla="*/ 237 h 237"/>
                  <a:gd name="T12" fmla="*/ 239 w 239"/>
                  <a:gd name="T13" fmla="*/ 237 h 237"/>
                  <a:gd name="T14" fmla="*/ 239 w 239"/>
                  <a:gd name="T15" fmla="*/ 173 h 237"/>
                  <a:gd name="T16" fmla="*/ 105 w 239"/>
                  <a:gd name="T17" fmla="*/ 173 h 237"/>
                  <a:gd name="T18" fmla="*/ 56 w 239"/>
                  <a:gd name="T19" fmla="*/ 119 h 237"/>
                  <a:gd name="T20" fmla="*/ 105 w 239"/>
                  <a:gd name="T21" fmla="*/ 65 h 237"/>
                  <a:gd name="T22" fmla="*/ 239 w 239"/>
                  <a:gd name="T23" fmla="*/ 65 h 237"/>
                  <a:gd name="T24" fmla="*/ 239 w 239"/>
                  <a:gd name="T25" fmla="*/ 0 h 237"/>
                  <a:gd name="T26" fmla="*/ 93 w 239"/>
                  <a:gd name="T27" fmla="*/ 0 h 237"/>
                  <a:gd name="T28" fmla="*/ 0 w 239"/>
                  <a:gd name="T29" fmla="*/ 96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9" h="237">
                    <a:moveTo>
                      <a:pt x="0" y="96"/>
                    </a:moveTo>
                    <a:cubicBezTo>
                      <a:pt x="0" y="123"/>
                      <a:pt x="13" y="154"/>
                      <a:pt x="38" y="173"/>
                    </a:cubicBezTo>
                    <a:cubicBezTo>
                      <a:pt x="38" y="173"/>
                      <a:pt x="38" y="173"/>
                      <a:pt x="38" y="173"/>
                    </a:cubicBezTo>
                    <a:cubicBezTo>
                      <a:pt x="38" y="173"/>
                      <a:pt x="38" y="173"/>
                      <a:pt x="38" y="173"/>
                    </a:cubicBezTo>
                    <a:cubicBezTo>
                      <a:pt x="4" y="173"/>
                      <a:pt x="4" y="173"/>
                      <a:pt x="4" y="173"/>
                    </a:cubicBezTo>
                    <a:cubicBezTo>
                      <a:pt x="4" y="237"/>
                      <a:pt x="4" y="237"/>
                      <a:pt x="4" y="237"/>
                    </a:cubicBezTo>
                    <a:cubicBezTo>
                      <a:pt x="239" y="237"/>
                      <a:pt x="239" y="237"/>
                      <a:pt x="239" y="237"/>
                    </a:cubicBezTo>
                    <a:cubicBezTo>
                      <a:pt x="239" y="173"/>
                      <a:pt x="239" y="173"/>
                      <a:pt x="239" y="173"/>
                    </a:cubicBezTo>
                    <a:cubicBezTo>
                      <a:pt x="105" y="173"/>
                      <a:pt x="105" y="173"/>
                      <a:pt x="105" y="173"/>
                    </a:cubicBezTo>
                    <a:cubicBezTo>
                      <a:pt x="81" y="173"/>
                      <a:pt x="56" y="154"/>
                      <a:pt x="56" y="119"/>
                    </a:cubicBezTo>
                    <a:cubicBezTo>
                      <a:pt x="56" y="93"/>
                      <a:pt x="74" y="65"/>
                      <a:pt x="105" y="65"/>
                    </a:cubicBezTo>
                    <a:cubicBezTo>
                      <a:pt x="239" y="65"/>
                      <a:pt x="239" y="65"/>
                      <a:pt x="239" y="65"/>
                    </a:cubicBezTo>
                    <a:cubicBezTo>
                      <a:pt x="239" y="0"/>
                      <a:pt x="239" y="0"/>
                      <a:pt x="239" y="0"/>
                    </a:cubicBezTo>
                    <a:cubicBezTo>
                      <a:pt x="93" y="0"/>
                      <a:pt x="93" y="0"/>
                      <a:pt x="93" y="0"/>
                    </a:cubicBezTo>
                    <a:cubicBezTo>
                      <a:pt x="39" y="0"/>
                      <a:pt x="0" y="39"/>
                      <a:pt x="0" y="9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7">
                <a:extLst>
                  <a:ext uri="{FF2B5EF4-FFF2-40B4-BE49-F238E27FC236}">
                    <a16:creationId xmlns:a16="http://schemas.microsoft.com/office/drawing/2014/main" id="{F71F105A-138E-453C-A355-31EA2B0C8B87}"/>
                  </a:ext>
                </a:extLst>
              </p:cNvPr>
              <p:cNvSpPr>
                <a:spLocks/>
              </p:cNvSpPr>
              <p:nvPr userDrawn="1"/>
            </p:nvSpPr>
            <p:spPr bwMode="auto">
              <a:xfrm>
                <a:off x="11425237" y="2452689"/>
                <a:ext cx="449262" cy="506413"/>
              </a:xfrm>
              <a:custGeom>
                <a:avLst/>
                <a:gdLst>
                  <a:gd name="T0" fmla="*/ 0 w 283"/>
                  <a:gd name="T1" fmla="*/ 89 h 319"/>
                  <a:gd name="T2" fmla="*/ 193 w 283"/>
                  <a:gd name="T3" fmla="*/ 159 h 319"/>
                  <a:gd name="T4" fmla="*/ 0 w 283"/>
                  <a:gd name="T5" fmla="*/ 229 h 319"/>
                  <a:gd name="T6" fmla="*/ 0 w 283"/>
                  <a:gd name="T7" fmla="*/ 319 h 319"/>
                  <a:gd name="T8" fmla="*/ 283 w 283"/>
                  <a:gd name="T9" fmla="*/ 202 h 319"/>
                  <a:gd name="T10" fmla="*/ 283 w 283"/>
                  <a:gd name="T11" fmla="*/ 117 h 319"/>
                  <a:gd name="T12" fmla="*/ 0 w 283"/>
                  <a:gd name="T13" fmla="*/ 0 h 319"/>
                  <a:gd name="T14" fmla="*/ 0 w 283"/>
                  <a:gd name="T15" fmla="*/ 89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319">
                    <a:moveTo>
                      <a:pt x="0" y="89"/>
                    </a:moveTo>
                    <a:lnTo>
                      <a:pt x="193" y="159"/>
                    </a:lnTo>
                    <a:lnTo>
                      <a:pt x="0" y="229"/>
                    </a:lnTo>
                    <a:lnTo>
                      <a:pt x="0" y="319"/>
                    </a:lnTo>
                    <a:lnTo>
                      <a:pt x="283" y="202"/>
                    </a:lnTo>
                    <a:lnTo>
                      <a:pt x="283" y="117"/>
                    </a:lnTo>
                    <a:lnTo>
                      <a:pt x="0" y="0"/>
                    </a:lnTo>
                    <a:lnTo>
                      <a:pt x="0"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8">
                <a:extLst>
                  <a:ext uri="{FF2B5EF4-FFF2-40B4-BE49-F238E27FC236}">
                    <a16:creationId xmlns:a16="http://schemas.microsoft.com/office/drawing/2014/main" id="{49854997-23FD-4E3C-82E8-D973E90ABF35}"/>
                  </a:ext>
                </a:extLst>
              </p:cNvPr>
              <p:cNvSpPr>
                <a:spLocks noEditPoints="1"/>
              </p:cNvSpPr>
              <p:nvPr userDrawn="1"/>
            </p:nvSpPr>
            <p:spPr bwMode="auto">
              <a:xfrm>
                <a:off x="11418887" y="3968751"/>
                <a:ext cx="463550" cy="471488"/>
              </a:xfrm>
              <a:custGeom>
                <a:avLst/>
                <a:gdLst>
                  <a:gd name="T0" fmla="*/ 167 w 243"/>
                  <a:gd name="T1" fmla="*/ 46 h 246"/>
                  <a:gd name="T2" fmla="*/ 192 w 243"/>
                  <a:gd name="T3" fmla="*/ 113 h 246"/>
                  <a:gd name="T4" fmla="*/ 173 w 243"/>
                  <a:gd name="T5" fmla="*/ 165 h 246"/>
                  <a:gd name="T6" fmla="*/ 104 w 243"/>
                  <a:gd name="T7" fmla="*/ 0 h 246"/>
                  <a:gd name="T8" fmla="*/ 39 w 243"/>
                  <a:gd name="T9" fmla="*/ 28 h 246"/>
                  <a:gd name="T10" fmla="*/ 0 w 243"/>
                  <a:gd name="T11" fmla="*/ 121 h 246"/>
                  <a:gd name="T12" fmla="*/ 122 w 243"/>
                  <a:gd name="T13" fmla="*/ 246 h 246"/>
                  <a:gd name="T14" fmla="*/ 243 w 243"/>
                  <a:gd name="T15" fmla="*/ 114 h 246"/>
                  <a:gd name="T16" fmla="*/ 198 w 243"/>
                  <a:gd name="T17" fmla="*/ 5 h 246"/>
                  <a:gd name="T18" fmla="*/ 167 w 243"/>
                  <a:gd name="T19" fmla="*/ 46 h 246"/>
                  <a:gd name="T20" fmla="*/ 75 w 243"/>
                  <a:gd name="T21" fmla="*/ 170 h 246"/>
                  <a:gd name="T22" fmla="*/ 51 w 243"/>
                  <a:gd name="T23" fmla="*/ 120 h 246"/>
                  <a:gd name="T24" fmla="*/ 84 w 243"/>
                  <a:gd name="T25" fmla="*/ 70 h 246"/>
                  <a:gd name="T26" fmla="*/ 131 w 243"/>
                  <a:gd name="T27" fmla="*/ 183 h 246"/>
                  <a:gd name="T28" fmla="*/ 75 w 243"/>
                  <a:gd name="T29" fmla="*/ 17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3" h="246">
                    <a:moveTo>
                      <a:pt x="167" y="46"/>
                    </a:moveTo>
                    <a:cubicBezTo>
                      <a:pt x="187" y="73"/>
                      <a:pt x="192" y="88"/>
                      <a:pt x="192" y="113"/>
                    </a:cubicBezTo>
                    <a:cubicBezTo>
                      <a:pt x="192" y="135"/>
                      <a:pt x="185" y="153"/>
                      <a:pt x="173" y="165"/>
                    </a:cubicBezTo>
                    <a:cubicBezTo>
                      <a:pt x="104" y="0"/>
                      <a:pt x="104" y="0"/>
                      <a:pt x="104" y="0"/>
                    </a:cubicBezTo>
                    <a:cubicBezTo>
                      <a:pt x="79" y="4"/>
                      <a:pt x="56" y="14"/>
                      <a:pt x="39" y="28"/>
                    </a:cubicBezTo>
                    <a:cubicBezTo>
                      <a:pt x="13" y="50"/>
                      <a:pt x="0" y="82"/>
                      <a:pt x="0" y="121"/>
                    </a:cubicBezTo>
                    <a:cubicBezTo>
                      <a:pt x="0" y="192"/>
                      <a:pt x="52" y="246"/>
                      <a:pt x="122" y="246"/>
                    </a:cubicBezTo>
                    <a:cubicBezTo>
                      <a:pt x="193" y="246"/>
                      <a:pt x="243" y="192"/>
                      <a:pt x="243" y="114"/>
                    </a:cubicBezTo>
                    <a:cubicBezTo>
                      <a:pt x="243" y="70"/>
                      <a:pt x="222" y="26"/>
                      <a:pt x="198" y="5"/>
                    </a:cubicBezTo>
                    <a:lnTo>
                      <a:pt x="167" y="46"/>
                    </a:lnTo>
                    <a:close/>
                    <a:moveTo>
                      <a:pt x="75" y="170"/>
                    </a:moveTo>
                    <a:cubicBezTo>
                      <a:pt x="60" y="159"/>
                      <a:pt x="51" y="141"/>
                      <a:pt x="51" y="120"/>
                    </a:cubicBezTo>
                    <a:cubicBezTo>
                      <a:pt x="51" y="97"/>
                      <a:pt x="65" y="79"/>
                      <a:pt x="84" y="70"/>
                    </a:cubicBezTo>
                    <a:cubicBezTo>
                      <a:pt x="131" y="183"/>
                      <a:pt x="131" y="183"/>
                      <a:pt x="131" y="183"/>
                    </a:cubicBezTo>
                    <a:cubicBezTo>
                      <a:pt x="107" y="186"/>
                      <a:pt x="88" y="180"/>
                      <a:pt x="75" y="1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9">
                <a:extLst>
                  <a:ext uri="{FF2B5EF4-FFF2-40B4-BE49-F238E27FC236}">
                    <a16:creationId xmlns:a16="http://schemas.microsoft.com/office/drawing/2014/main" id="{DFC48EA1-BF0E-478F-9540-C906E2ADBE10}"/>
                  </a:ext>
                </a:extLst>
              </p:cNvPr>
              <p:cNvSpPr>
                <a:spLocks/>
              </p:cNvSpPr>
              <p:nvPr userDrawn="1"/>
            </p:nvSpPr>
            <p:spPr bwMode="auto">
              <a:xfrm>
                <a:off x="11291887" y="4451351"/>
                <a:ext cx="582612" cy="404813"/>
              </a:xfrm>
              <a:custGeom>
                <a:avLst/>
                <a:gdLst>
                  <a:gd name="T0" fmla="*/ 296 w 367"/>
                  <a:gd name="T1" fmla="*/ 0 h 255"/>
                  <a:gd name="T2" fmla="*/ 296 w 367"/>
                  <a:gd name="T3" fmla="*/ 177 h 255"/>
                  <a:gd name="T4" fmla="*/ 0 w 367"/>
                  <a:gd name="T5" fmla="*/ 177 h 255"/>
                  <a:gd name="T6" fmla="*/ 0 w 367"/>
                  <a:gd name="T7" fmla="*/ 255 h 255"/>
                  <a:gd name="T8" fmla="*/ 367 w 367"/>
                  <a:gd name="T9" fmla="*/ 255 h 255"/>
                  <a:gd name="T10" fmla="*/ 367 w 367"/>
                  <a:gd name="T11" fmla="*/ 0 h 255"/>
                  <a:gd name="T12" fmla="*/ 296 w 367"/>
                  <a:gd name="T13" fmla="*/ 0 h 255"/>
                </a:gdLst>
                <a:ahLst/>
                <a:cxnLst>
                  <a:cxn ang="0">
                    <a:pos x="T0" y="T1"/>
                  </a:cxn>
                  <a:cxn ang="0">
                    <a:pos x="T2" y="T3"/>
                  </a:cxn>
                  <a:cxn ang="0">
                    <a:pos x="T4" y="T5"/>
                  </a:cxn>
                  <a:cxn ang="0">
                    <a:pos x="T6" y="T7"/>
                  </a:cxn>
                  <a:cxn ang="0">
                    <a:pos x="T8" y="T9"/>
                  </a:cxn>
                  <a:cxn ang="0">
                    <a:pos x="T10" y="T11"/>
                  </a:cxn>
                  <a:cxn ang="0">
                    <a:pos x="T12" y="T13"/>
                  </a:cxn>
                </a:cxnLst>
                <a:rect l="0" t="0" r="r" b="b"/>
                <a:pathLst>
                  <a:path w="367" h="255">
                    <a:moveTo>
                      <a:pt x="296" y="0"/>
                    </a:moveTo>
                    <a:lnTo>
                      <a:pt x="296" y="177"/>
                    </a:lnTo>
                    <a:lnTo>
                      <a:pt x="0" y="177"/>
                    </a:lnTo>
                    <a:lnTo>
                      <a:pt x="0" y="255"/>
                    </a:lnTo>
                    <a:lnTo>
                      <a:pt x="367" y="255"/>
                    </a:lnTo>
                    <a:lnTo>
                      <a:pt x="367" y="0"/>
                    </a:lnTo>
                    <a:lnTo>
                      <a:pt x="29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0">
                <a:extLst>
                  <a:ext uri="{FF2B5EF4-FFF2-40B4-BE49-F238E27FC236}">
                    <a16:creationId xmlns:a16="http://schemas.microsoft.com/office/drawing/2014/main" id="{66D58043-225E-4AF1-86C5-EAC10AA263B5}"/>
                  </a:ext>
                </a:extLst>
              </p:cNvPr>
              <p:cNvSpPr>
                <a:spLocks noEditPoints="1"/>
              </p:cNvSpPr>
              <p:nvPr userDrawn="1"/>
            </p:nvSpPr>
            <p:spPr bwMode="auto">
              <a:xfrm>
                <a:off x="11418887" y="1987551"/>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1">
                <a:extLst>
                  <a:ext uri="{FF2B5EF4-FFF2-40B4-BE49-F238E27FC236}">
                    <a16:creationId xmlns:a16="http://schemas.microsoft.com/office/drawing/2014/main" id="{3EDD390D-BF7B-4689-9B90-0E8DC4C75E16}"/>
                  </a:ext>
                </a:extLst>
              </p:cNvPr>
              <p:cNvSpPr>
                <a:spLocks noEditPoints="1"/>
              </p:cNvSpPr>
              <p:nvPr userDrawn="1"/>
            </p:nvSpPr>
            <p:spPr bwMode="auto">
              <a:xfrm>
                <a:off x="11418887" y="2938464"/>
                <a:ext cx="463550" cy="484188"/>
              </a:xfrm>
              <a:custGeom>
                <a:avLst/>
                <a:gdLst>
                  <a:gd name="T0" fmla="*/ 243 w 243"/>
                  <a:gd name="T1" fmla="*/ 127 h 253"/>
                  <a:gd name="T2" fmla="*/ 122 w 243"/>
                  <a:gd name="T3" fmla="*/ 253 h 253"/>
                  <a:gd name="T4" fmla="*/ 0 w 243"/>
                  <a:gd name="T5" fmla="*/ 126 h 253"/>
                  <a:gd name="T6" fmla="*/ 122 w 243"/>
                  <a:gd name="T7" fmla="*/ 0 h 253"/>
                  <a:gd name="T8" fmla="*/ 243 w 243"/>
                  <a:gd name="T9" fmla="*/ 127 h 253"/>
                  <a:gd name="T10" fmla="*/ 55 w 243"/>
                  <a:gd name="T11" fmla="*/ 127 h 253"/>
                  <a:gd name="T12" fmla="*/ 122 w 243"/>
                  <a:gd name="T13" fmla="*/ 189 h 253"/>
                  <a:gd name="T14" fmla="*/ 188 w 243"/>
                  <a:gd name="T15" fmla="*/ 126 h 253"/>
                  <a:gd name="T16" fmla="*/ 122 w 243"/>
                  <a:gd name="T17" fmla="*/ 64 h 253"/>
                  <a:gd name="T18" fmla="*/ 55 w 243"/>
                  <a:gd name="T19" fmla="*/ 12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3" h="253">
                    <a:moveTo>
                      <a:pt x="243" y="127"/>
                    </a:moveTo>
                    <a:cubicBezTo>
                      <a:pt x="243" y="198"/>
                      <a:pt x="190" y="253"/>
                      <a:pt x="122" y="253"/>
                    </a:cubicBezTo>
                    <a:cubicBezTo>
                      <a:pt x="53" y="253"/>
                      <a:pt x="0" y="197"/>
                      <a:pt x="0" y="126"/>
                    </a:cubicBezTo>
                    <a:cubicBezTo>
                      <a:pt x="0" y="56"/>
                      <a:pt x="53" y="0"/>
                      <a:pt x="122" y="0"/>
                    </a:cubicBezTo>
                    <a:cubicBezTo>
                      <a:pt x="190" y="0"/>
                      <a:pt x="243" y="56"/>
                      <a:pt x="243" y="127"/>
                    </a:cubicBezTo>
                    <a:moveTo>
                      <a:pt x="55" y="127"/>
                    </a:moveTo>
                    <a:cubicBezTo>
                      <a:pt x="55" y="163"/>
                      <a:pt x="83" y="189"/>
                      <a:pt x="122" y="189"/>
                    </a:cubicBezTo>
                    <a:cubicBezTo>
                      <a:pt x="159" y="189"/>
                      <a:pt x="188" y="162"/>
                      <a:pt x="188" y="126"/>
                    </a:cubicBezTo>
                    <a:cubicBezTo>
                      <a:pt x="188" y="90"/>
                      <a:pt x="160" y="64"/>
                      <a:pt x="122" y="64"/>
                    </a:cubicBezTo>
                    <a:cubicBezTo>
                      <a:pt x="85" y="64"/>
                      <a:pt x="55" y="92"/>
                      <a:pt x="55" y="1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3231067952"/>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Title Slide_Color">
    <p:bg>
      <p:bgPr>
        <a:gradFill flip="none" rotWithShape="1">
          <a:gsLst>
            <a:gs pos="0">
              <a:srgbClr val="F2A11F"/>
            </a:gs>
            <a:gs pos="33000">
              <a:srgbClr val="EC5124"/>
            </a:gs>
            <a:gs pos="67000">
              <a:srgbClr val="D32A27"/>
            </a:gs>
            <a:gs pos="100000">
              <a:srgbClr val="7A425E"/>
            </a:gs>
          </a:gsLst>
          <a:lin ang="8100000" scaled="1"/>
          <a:tileRect/>
        </a:gradFill>
        <a:effectLst/>
      </p:bgPr>
    </p:bg>
    <p:spTree>
      <p:nvGrpSpPr>
        <p:cNvPr id="1" name=""/>
        <p:cNvGrpSpPr/>
        <p:nvPr/>
      </p:nvGrpSpPr>
      <p:grpSpPr>
        <a:xfrm>
          <a:off x="0" y="0"/>
          <a:ext cx="0" cy="0"/>
          <a:chOff x="0" y="0"/>
          <a:chExt cx="0" cy="0"/>
        </a:xfrm>
      </p:grpSpPr>
      <p:sp>
        <p:nvSpPr>
          <p:cNvPr id="56" name="Title 16"/>
          <p:cNvSpPr>
            <a:spLocks noGrp="1"/>
          </p:cNvSpPr>
          <p:nvPr userDrawn="1">
            <p:ph type="title" hasCustomPrompt="1"/>
          </p:nvPr>
        </p:nvSpPr>
        <p:spPr bwMode="gray">
          <a:xfrm>
            <a:off x="548640" y="1682496"/>
            <a:ext cx="9960236" cy="2898648"/>
          </a:xfrm>
          <a:prstGeom prst="rect">
            <a:avLst/>
          </a:prstGeom>
        </p:spPr>
        <p:txBody>
          <a:bodyPr lIns="0" tIns="0" rIns="121899" bIns="0" anchor="b" anchorCtr="0"/>
          <a:lstStyle>
            <a:lvl1pPr marL="0" algn="l" defTabSz="1218987" rtl="0" eaLnBrk="1" latinLnBrk="0" hangingPunct="1">
              <a:lnSpc>
                <a:spcPts val="6800"/>
              </a:lnSpc>
              <a:spcBef>
                <a:spcPct val="0"/>
              </a:spcBef>
              <a:buNone/>
              <a:defRPr lang="en-US" sz="8000" b="1" kern="1200" cap="none" spc="-150" baseline="0" dirty="0">
                <a:solidFill>
                  <a:schemeClr val="bg1"/>
                </a:solidFill>
                <a:latin typeface="Arial" pitchFamily="34" charset="0"/>
                <a:ea typeface="+mn-ea"/>
                <a:cs typeface="Arial" pitchFamily="34" charset="0"/>
              </a:defRPr>
            </a:lvl1pPr>
          </a:lstStyle>
          <a:p>
            <a:r>
              <a:rPr lang="en-US" dirty="0"/>
              <a:t>Presentation</a:t>
            </a:r>
            <a:br>
              <a:rPr lang="en-US" dirty="0"/>
            </a:br>
            <a:r>
              <a:rPr lang="en-US" dirty="0"/>
              <a:t>title here</a:t>
            </a:r>
            <a:br>
              <a:rPr lang="en-US" dirty="0"/>
            </a:br>
            <a:r>
              <a:rPr lang="en-US" dirty="0"/>
              <a:t>three lines</a:t>
            </a:r>
          </a:p>
        </p:txBody>
      </p:sp>
      <p:sp>
        <p:nvSpPr>
          <p:cNvPr id="55" name="Subtitle 2"/>
          <p:cNvSpPr>
            <a:spLocks noGrp="1"/>
          </p:cNvSpPr>
          <p:nvPr userDrawn="1">
            <p:ph type="subTitle" idx="1" hasCustomPrompt="1"/>
          </p:nvPr>
        </p:nvSpPr>
        <p:spPr bwMode="gray">
          <a:xfrm>
            <a:off x="548640" y="4718304"/>
            <a:ext cx="9949796" cy="457200"/>
          </a:xfrm>
          <a:prstGeom prst="rect">
            <a:avLst/>
          </a:prstGeom>
        </p:spPr>
        <p:txBody>
          <a:bodyPr lIns="0" tIns="0" rIns="0" bIns="0" anchor="b" anchorCtr="0"/>
          <a:lstStyle>
            <a:lvl1pPr marL="0" indent="0" algn="l" defTabSz="1218987" rtl="0" eaLnBrk="1" latinLnBrk="0" hangingPunct="1">
              <a:lnSpc>
                <a:spcPct val="90000"/>
              </a:lnSpc>
              <a:spcBef>
                <a:spcPct val="0"/>
              </a:spcBef>
              <a:buNone/>
              <a:defRPr lang="en-US" sz="2600" b="0" kern="1200" cap="none" spc="0" baseline="0" dirty="0">
                <a:solidFill>
                  <a:schemeClr val="bg1"/>
                </a:solidFill>
                <a:latin typeface="Arial" pitchFamily="34" charset="0"/>
                <a:ea typeface="+mn-ea"/>
                <a:cs typeface="Arial" pitchFamily="34" charset="0"/>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dirty="0"/>
              <a:t>Speaker Name | Date</a:t>
            </a:r>
          </a:p>
        </p:txBody>
      </p:sp>
      <p:sp>
        <p:nvSpPr>
          <p:cNvPr id="49" name="TextBox 48"/>
          <p:cNvSpPr txBox="1"/>
          <p:nvPr userDrawn="1"/>
        </p:nvSpPr>
        <p:spPr>
          <a:xfrm>
            <a:off x="548640"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2021 Lenovo. All rights reserved.</a:t>
            </a:r>
          </a:p>
        </p:txBody>
      </p:sp>
      <p:grpSp>
        <p:nvGrpSpPr>
          <p:cNvPr id="48" name="Group 47">
            <a:extLst>
              <a:ext uri="{FF2B5EF4-FFF2-40B4-BE49-F238E27FC236}">
                <a16:creationId xmlns:a16="http://schemas.microsoft.com/office/drawing/2014/main" id="{AE4354B5-047A-475C-B07D-46E2DFF45FA8}"/>
              </a:ext>
            </a:extLst>
          </p:cNvPr>
          <p:cNvGrpSpPr>
            <a:grpSpLocks noChangeAspect="1"/>
          </p:cNvGrpSpPr>
          <p:nvPr userDrawn="1"/>
        </p:nvGrpSpPr>
        <p:grpSpPr>
          <a:xfrm rot="16200000">
            <a:off x="9855467" y="2024677"/>
            <a:ext cx="3499241" cy="1167475"/>
            <a:chOff x="547688" y="952500"/>
            <a:chExt cx="12190413" cy="4067175"/>
          </a:xfrm>
        </p:grpSpPr>
        <p:sp>
          <p:nvSpPr>
            <p:cNvPr id="95" name="Rectangle 94">
              <a:extLst>
                <a:ext uri="{FF2B5EF4-FFF2-40B4-BE49-F238E27FC236}">
                  <a16:creationId xmlns:a16="http://schemas.microsoft.com/office/drawing/2014/main" id="{33F3F616-0187-486C-92AE-8E9BB4F5D864}"/>
                </a:ext>
              </a:extLst>
            </p:cNvPr>
            <p:cNvSpPr>
              <a:spLocks noChangeArrowheads="1"/>
            </p:cNvSpPr>
            <p:nvPr userDrawn="1"/>
          </p:nvSpPr>
          <p:spPr bwMode="auto">
            <a:xfrm>
              <a:off x="547688" y="952500"/>
              <a:ext cx="12190413" cy="40671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7">
              <a:extLst>
                <a:ext uri="{FF2B5EF4-FFF2-40B4-BE49-F238E27FC236}">
                  <a16:creationId xmlns:a16="http://schemas.microsoft.com/office/drawing/2014/main" id="{39D476EA-97BB-4757-AE8D-46ABA28B5783}"/>
                </a:ext>
              </a:extLst>
            </p:cNvPr>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8">
              <a:extLst>
                <a:ext uri="{FF2B5EF4-FFF2-40B4-BE49-F238E27FC236}">
                  <a16:creationId xmlns:a16="http://schemas.microsoft.com/office/drawing/2014/main" id="{83FC1BD3-A3C2-46E0-8E09-0F43D0DB3EE1}"/>
                </a:ext>
              </a:extLst>
            </p:cNvPr>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9">
              <a:extLst>
                <a:ext uri="{FF2B5EF4-FFF2-40B4-BE49-F238E27FC236}">
                  <a16:creationId xmlns:a16="http://schemas.microsoft.com/office/drawing/2014/main" id="{B07C1556-FAA5-423D-9C3E-BFD6B99A6BBD}"/>
                </a:ext>
              </a:extLst>
            </p:cNvPr>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0">
              <a:extLst>
                <a:ext uri="{FF2B5EF4-FFF2-40B4-BE49-F238E27FC236}">
                  <a16:creationId xmlns:a16="http://schemas.microsoft.com/office/drawing/2014/main" id="{1DB9EF8A-92AF-4FB6-9EB8-BBB43909F2F8}"/>
                </a:ext>
              </a:extLst>
            </p:cNvPr>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0">
              <a:extLst>
                <a:ext uri="{FF2B5EF4-FFF2-40B4-BE49-F238E27FC236}">
                  <a16:creationId xmlns:a16="http://schemas.microsoft.com/office/drawing/2014/main" id="{07C51CC9-E5B8-4E20-A914-408659940ABA}"/>
                </a:ext>
              </a:extLst>
            </p:cNvPr>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1">
              <a:extLst>
                <a:ext uri="{FF2B5EF4-FFF2-40B4-BE49-F238E27FC236}">
                  <a16:creationId xmlns:a16="http://schemas.microsoft.com/office/drawing/2014/main" id="{B5BD15B5-4CE4-4224-95C9-541647C53947}"/>
                </a:ext>
              </a:extLst>
            </p:cNvPr>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2" name="Freeform 5">
            <a:extLst>
              <a:ext uri="{FF2B5EF4-FFF2-40B4-BE49-F238E27FC236}">
                <a16:creationId xmlns:a16="http://schemas.microsoft.com/office/drawing/2014/main" id="{8B5168CF-498E-4EAB-8120-11D6F6835047}"/>
              </a:ext>
            </a:extLst>
          </p:cNvPr>
          <p:cNvSpPr>
            <a:spLocks noChangeAspect="1" noEditPoints="1"/>
          </p:cNvSpPr>
          <p:nvPr userDrawn="1"/>
        </p:nvSpPr>
        <p:spPr bwMode="auto">
          <a:xfrm>
            <a:off x="548640" y="858794"/>
            <a:ext cx="3941064" cy="312470"/>
          </a:xfrm>
          <a:custGeom>
            <a:avLst/>
            <a:gdLst>
              <a:gd name="T0" fmla="*/ 557 w 2065"/>
              <a:gd name="T1" fmla="*/ 102 h 161"/>
              <a:gd name="T2" fmla="*/ 510 w 2065"/>
              <a:gd name="T3" fmla="*/ 76 h 161"/>
              <a:gd name="T4" fmla="*/ 583 w 2065"/>
              <a:gd name="T5" fmla="*/ 36 h 161"/>
              <a:gd name="T6" fmla="*/ 641 w 2065"/>
              <a:gd name="T7" fmla="*/ 34 h 161"/>
              <a:gd name="T8" fmla="*/ 2038 w 2065"/>
              <a:gd name="T9" fmla="*/ 1 h 161"/>
              <a:gd name="T10" fmla="*/ 706 w 2065"/>
              <a:gd name="T11" fmla="*/ 59 h 161"/>
              <a:gd name="T12" fmla="*/ 733 w 2065"/>
              <a:gd name="T13" fmla="*/ 100 h 161"/>
              <a:gd name="T14" fmla="*/ 1999 w 2065"/>
              <a:gd name="T15" fmla="*/ 132 h 161"/>
              <a:gd name="T16" fmla="*/ 760 w 2065"/>
              <a:gd name="T17" fmla="*/ 84 h 161"/>
              <a:gd name="T18" fmla="*/ 787 w 2065"/>
              <a:gd name="T19" fmla="*/ 93 h 161"/>
              <a:gd name="T20" fmla="*/ 828 w 2065"/>
              <a:gd name="T21" fmla="*/ 76 h 161"/>
              <a:gd name="T22" fmla="*/ 133 w 2065"/>
              <a:gd name="T23" fmla="*/ 36 h 161"/>
              <a:gd name="T24" fmla="*/ 166 w 2065"/>
              <a:gd name="T25" fmla="*/ 78 h 161"/>
              <a:gd name="T26" fmla="*/ 225 w 2065"/>
              <a:gd name="T27" fmla="*/ 132 h 161"/>
              <a:gd name="T28" fmla="*/ 32 w 2065"/>
              <a:gd name="T29" fmla="*/ 40 h 161"/>
              <a:gd name="T30" fmla="*/ 5 w 2065"/>
              <a:gd name="T31" fmla="*/ 43 h 161"/>
              <a:gd name="T32" fmla="*/ 0 w 2065"/>
              <a:gd name="T33" fmla="*/ 114 h 161"/>
              <a:gd name="T34" fmla="*/ 266 w 2065"/>
              <a:gd name="T35" fmla="*/ 43 h 161"/>
              <a:gd name="T36" fmla="*/ 258 w 2065"/>
              <a:gd name="T37" fmla="*/ 104 h 161"/>
              <a:gd name="T38" fmla="*/ 347 w 2065"/>
              <a:gd name="T39" fmla="*/ 76 h 161"/>
              <a:gd name="T40" fmla="*/ 285 w 2065"/>
              <a:gd name="T41" fmla="*/ 103 h 161"/>
              <a:gd name="T42" fmla="*/ 429 w 2065"/>
              <a:gd name="T43" fmla="*/ 36 h 161"/>
              <a:gd name="T44" fmla="*/ 479 w 2065"/>
              <a:gd name="T45" fmla="*/ 128 h 161"/>
              <a:gd name="T46" fmla="*/ 479 w 2065"/>
              <a:gd name="T47" fmla="*/ 36 h 161"/>
              <a:gd name="T48" fmla="*/ 354 w 2065"/>
              <a:gd name="T49" fmla="*/ 132 h 161"/>
              <a:gd name="T50" fmla="*/ 382 w 2065"/>
              <a:gd name="T51" fmla="*/ 55 h 161"/>
              <a:gd name="T52" fmla="*/ 1387 w 2065"/>
              <a:gd name="T53" fmla="*/ 84 h 161"/>
              <a:gd name="T54" fmla="*/ 1335 w 2065"/>
              <a:gd name="T55" fmla="*/ 58 h 161"/>
              <a:gd name="T56" fmla="*/ 1834 w 2065"/>
              <a:gd name="T57" fmla="*/ 132 h 161"/>
              <a:gd name="T58" fmla="*/ 1748 w 2065"/>
              <a:gd name="T59" fmla="*/ 34 h 161"/>
              <a:gd name="T60" fmla="*/ 1748 w 2065"/>
              <a:gd name="T61" fmla="*/ 34 h 161"/>
              <a:gd name="T62" fmla="*/ 1773 w 2065"/>
              <a:gd name="T63" fmla="*/ 84 h 161"/>
              <a:gd name="T64" fmla="*/ 1465 w 2065"/>
              <a:gd name="T65" fmla="*/ 109 h 161"/>
              <a:gd name="T66" fmla="*/ 1480 w 2065"/>
              <a:gd name="T67" fmla="*/ 148 h 161"/>
              <a:gd name="T68" fmla="*/ 1442 w 2065"/>
              <a:gd name="T69" fmla="*/ 102 h 161"/>
              <a:gd name="T70" fmla="*/ 1675 w 2065"/>
              <a:gd name="T71" fmla="*/ 37 h 161"/>
              <a:gd name="T72" fmla="*/ 1655 w 2065"/>
              <a:gd name="T73" fmla="*/ 7 h 161"/>
              <a:gd name="T74" fmla="*/ 1648 w 2065"/>
              <a:gd name="T75" fmla="*/ 132 h 161"/>
              <a:gd name="T76" fmla="*/ 1526 w 2065"/>
              <a:gd name="T77" fmla="*/ 36 h 161"/>
              <a:gd name="T78" fmla="*/ 1528 w 2065"/>
              <a:gd name="T79" fmla="*/ 161 h 161"/>
              <a:gd name="T80" fmla="*/ 980 w 2065"/>
              <a:gd name="T81" fmla="*/ 49 h 161"/>
              <a:gd name="T82" fmla="*/ 997 w 2065"/>
              <a:gd name="T83" fmla="*/ 59 h 161"/>
              <a:gd name="T84" fmla="*/ 1250 w 2065"/>
              <a:gd name="T85" fmla="*/ 132 h 161"/>
              <a:gd name="T86" fmla="*/ 1075 w 2065"/>
              <a:gd name="T87" fmla="*/ 49 h 161"/>
              <a:gd name="T88" fmla="*/ 1092 w 2065"/>
              <a:gd name="T89" fmla="*/ 59 h 161"/>
              <a:gd name="T90" fmla="*/ 910 w 2065"/>
              <a:gd name="T91" fmla="*/ 111 h 161"/>
              <a:gd name="T92" fmla="*/ 909 w 2065"/>
              <a:gd name="T93" fmla="*/ 34 h 161"/>
              <a:gd name="T94" fmla="*/ 910 w 2065"/>
              <a:gd name="T95" fmla="*/ 111 h 161"/>
              <a:gd name="T96" fmla="*/ 1962 w 2065"/>
              <a:gd name="T97" fmla="*/ 77 h 161"/>
              <a:gd name="T98" fmla="*/ 1962 w 2065"/>
              <a:gd name="T99" fmla="*/ 132 h 161"/>
              <a:gd name="T100" fmla="*/ 1941 w 2065"/>
              <a:gd name="T101" fmla="*/ 115 h 161"/>
              <a:gd name="T102" fmla="*/ 1193 w 2065"/>
              <a:gd name="T103" fmla="*/ 34 h 161"/>
              <a:gd name="T104" fmla="*/ 1193 w 2065"/>
              <a:gd name="T105" fmla="*/ 34 h 161"/>
              <a:gd name="T106" fmla="*/ 1218 w 2065"/>
              <a:gd name="T107" fmla="*/ 8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65" h="161">
                <a:moveTo>
                  <a:pt x="530" y="34"/>
                </a:moveTo>
                <a:cubicBezTo>
                  <a:pt x="502" y="34"/>
                  <a:pt x="483" y="57"/>
                  <a:pt x="483" y="84"/>
                </a:cubicBezTo>
                <a:cubicBezTo>
                  <a:pt x="483" y="84"/>
                  <a:pt x="483" y="84"/>
                  <a:pt x="483" y="84"/>
                </a:cubicBezTo>
                <a:cubicBezTo>
                  <a:pt x="483" y="114"/>
                  <a:pt x="504" y="134"/>
                  <a:pt x="533" y="134"/>
                </a:cubicBezTo>
                <a:cubicBezTo>
                  <a:pt x="551" y="134"/>
                  <a:pt x="563" y="127"/>
                  <a:pt x="572" y="116"/>
                </a:cubicBezTo>
                <a:cubicBezTo>
                  <a:pt x="557" y="102"/>
                  <a:pt x="557" y="102"/>
                  <a:pt x="557" y="102"/>
                </a:cubicBezTo>
                <a:cubicBezTo>
                  <a:pt x="549" y="109"/>
                  <a:pt x="543" y="112"/>
                  <a:pt x="533" y="112"/>
                </a:cubicBezTo>
                <a:cubicBezTo>
                  <a:pt x="521" y="112"/>
                  <a:pt x="513" y="106"/>
                  <a:pt x="510" y="93"/>
                </a:cubicBezTo>
                <a:cubicBezTo>
                  <a:pt x="577" y="93"/>
                  <a:pt x="577" y="93"/>
                  <a:pt x="577" y="93"/>
                </a:cubicBezTo>
                <a:cubicBezTo>
                  <a:pt x="577" y="91"/>
                  <a:pt x="577" y="88"/>
                  <a:pt x="577" y="86"/>
                </a:cubicBezTo>
                <a:cubicBezTo>
                  <a:pt x="577" y="59"/>
                  <a:pt x="563" y="34"/>
                  <a:pt x="530" y="34"/>
                </a:cubicBezTo>
                <a:close/>
                <a:moveTo>
                  <a:pt x="510" y="76"/>
                </a:moveTo>
                <a:cubicBezTo>
                  <a:pt x="512" y="64"/>
                  <a:pt x="519" y="56"/>
                  <a:pt x="530" y="56"/>
                </a:cubicBezTo>
                <a:cubicBezTo>
                  <a:pt x="542" y="56"/>
                  <a:pt x="549" y="64"/>
                  <a:pt x="551" y="76"/>
                </a:cubicBezTo>
                <a:lnTo>
                  <a:pt x="510" y="76"/>
                </a:lnTo>
                <a:close/>
                <a:moveTo>
                  <a:pt x="610" y="55"/>
                </a:moveTo>
                <a:cubicBezTo>
                  <a:pt x="610" y="36"/>
                  <a:pt x="610" y="36"/>
                  <a:pt x="610" y="36"/>
                </a:cubicBezTo>
                <a:cubicBezTo>
                  <a:pt x="583" y="36"/>
                  <a:pt x="583" y="36"/>
                  <a:pt x="583" y="36"/>
                </a:cubicBezTo>
                <a:cubicBezTo>
                  <a:pt x="583" y="132"/>
                  <a:pt x="583" y="132"/>
                  <a:pt x="583" y="132"/>
                </a:cubicBezTo>
                <a:cubicBezTo>
                  <a:pt x="610" y="132"/>
                  <a:pt x="610" y="132"/>
                  <a:pt x="610" y="132"/>
                </a:cubicBezTo>
                <a:cubicBezTo>
                  <a:pt x="610" y="97"/>
                  <a:pt x="610" y="97"/>
                  <a:pt x="610" y="97"/>
                </a:cubicBezTo>
                <a:cubicBezTo>
                  <a:pt x="610" y="74"/>
                  <a:pt x="621" y="63"/>
                  <a:pt x="640" y="63"/>
                </a:cubicBezTo>
                <a:cubicBezTo>
                  <a:pt x="641" y="63"/>
                  <a:pt x="641" y="63"/>
                  <a:pt x="641" y="63"/>
                </a:cubicBezTo>
                <a:cubicBezTo>
                  <a:pt x="641" y="34"/>
                  <a:pt x="641" y="34"/>
                  <a:pt x="641" y="34"/>
                </a:cubicBezTo>
                <a:cubicBezTo>
                  <a:pt x="625" y="33"/>
                  <a:pt x="616" y="42"/>
                  <a:pt x="610" y="55"/>
                </a:cubicBezTo>
                <a:close/>
                <a:moveTo>
                  <a:pt x="2038" y="1"/>
                </a:moveTo>
                <a:cubicBezTo>
                  <a:pt x="2038" y="132"/>
                  <a:pt x="2038" y="132"/>
                  <a:pt x="2038" y="132"/>
                </a:cubicBezTo>
                <a:cubicBezTo>
                  <a:pt x="2065" y="132"/>
                  <a:pt x="2065" y="132"/>
                  <a:pt x="2065" y="132"/>
                </a:cubicBezTo>
                <a:cubicBezTo>
                  <a:pt x="2065" y="1"/>
                  <a:pt x="2065" y="1"/>
                  <a:pt x="2065" y="1"/>
                </a:cubicBezTo>
                <a:lnTo>
                  <a:pt x="2038" y="1"/>
                </a:lnTo>
                <a:close/>
                <a:moveTo>
                  <a:pt x="733" y="11"/>
                </a:moveTo>
                <a:cubicBezTo>
                  <a:pt x="706" y="11"/>
                  <a:pt x="706" y="11"/>
                  <a:pt x="706" y="11"/>
                </a:cubicBezTo>
                <a:cubicBezTo>
                  <a:pt x="706" y="36"/>
                  <a:pt x="706" y="36"/>
                  <a:pt x="706" y="36"/>
                </a:cubicBezTo>
                <a:cubicBezTo>
                  <a:pt x="694" y="36"/>
                  <a:pt x="694" y="36"/>
                  <a:pt x="694" y="36"/>
                </a:cubicBezTo>
                <a:cubicBezTo>
                  <a:pt x="694" y="59"/>
                  <a:pt x="694" y="59"/>
                  <a:pt x="694" y="59"/>
                </a:cubicBezTo>
                <a:cubicBezTo>
                  <a:pt x="706" y="59"/>
                  <a:pt x="706" y="59"/>
                  <a:pt x="706" y="59"/>
                </a:cubicBezTo>
                <a:cubicBezTo>
                  <a:pt x="706" y="105"/>
                  <a:pt x="706" y="105"/>
                  <a:pt x="706" y="105"/>
                </a:cubicBezTo>
                <a:cubicBezTo>
                  <a:pt x="706" y="127"/>
                  <a:pt x="717" y="134"/>
                  <a:pt x="734" y="134"/>
                </a:cubicBezTo>
                <a:cubicBezTo>
                  <a:pt x="743" y="134"/>
                  <a:pt x="750" y="132"/>
                  <a:pt x="755" y="128"/>
                </a:cubicBezTo>
                <a:cubicBezTo>
                  <a:pt x="755" y="106"/>
                  <a:pt x="755" y="106"/>
                  <a:pt x="755" y="106"/>
                </a:cubicBezTo>
                <a:cubicBezTo>
                  <a:pt x="752" y="108"/>
                  <a:pt x="747" y="110"/>
                  <a:pt x="742" y="110"/>
                </a:cubicBezTo>
                <a:cubicBezTo>
                  <a:pt x="736" y="110"/>
                  <a:pt x="733" y="107"/>
                  <a:pt x="733" y="100"/>
                </a:cubicBezTo>
                <a:cubicBezTo>
                  <a:pt x="733" y="59"/>
                  <a:pt x="733" y="59"/>
                  <a:pt x="733" y="59"/>
                </a:cubicBezTo>
                <a:cubicBezTo>
                  <a:pt x="756" y="59"/>
                  <a:pt x="756" y="59"/>
                  <a:pt x="756" y="59"/>
                </a:cubicBezTo>
                <a:cubicBezTo>
                  <a:pt x="756" y="36"/>
                  <a:pt x="756" y="36"/>
                  <a:pt x="756" y="36"/>
                </a:cubicBezTo>
                <a:cubicBezTo>
                  <a:pt x="733" y="36"/>
                  <a:pt x="733" y="36"/>
                  <a:pt x="733" y="36"/>
                </a:cubicBezTo>
                <a:lnTo>
                  <a:pt x="733" y="11"/>
                </a:lnTo>
                <a:close/>
                <a:moveTo>
                  <a:pt x="1999" y="132"/>
                </a:moveTo>
                <a:cubicBezTo>
                  <a:pt x="2027" y="132"/>
                  <a:pt x="2027" y="132"/>
                  <a:pt x="2027" y="132"/>
                </a:cubicBezTo>
                <a:cubicBezTo>
                  <a:pt x="2027" y="1"/>
                  <a:pt x="2027" y="1"/>
                  <a:pt x="2027" y="1"/>
                </a:cubicBezTo>
                <a:cubicBezTo>
                  <a:pt x="1999" y="1"/>
                  <a:pt x="1999" y="1"/>
                  <a:pt x="1999" y="1"/>
                </a:cubicBezTo>
                <a:lnTo>
                  <a:pt x="1999" y="132"/>
                </a:lnTo>
                <a:close/>
                <a:moveTo>
                  <a:pt x="807" y="34"/>
                </a:moveTo>
                <a:cubicBezTo>
                  <a:pt x="779" y="34"/>
                  <a:pt x="760" y="57"/>
                  <a:pt x="760" y="84"/>
                </a:cubicBezTo>
                <a:cubicBezTo>
                  <a:pt x="760" y="84"/>
                  <a:pt x="760" y="84"/>
                  <a:pt x="760" y="84"/>
                </a:cubicBezTo>
                <a:cubicBezTo>
                  <a:pt x="760" y="114"/>
                  <a:pt x="781" y="134"/>
                  <a:pt x="810" y="134"/>
                </a:cubicBezTo>
                <a:cubicBezTo>
                  <a:pt x="827" y="134"/>
                  <a:pt x="840" y="127"/>
                  <a:pt x="849" y="116"/>
                </a:cubicBezTo>
                <a:cubicBezTo>
                  <a:pt x="834" y="102"/>
                  <a:pt x="834" y="102"/>
                  <a:pt x="834" y="102"/>
                </a:cubicBezTo>
                <a:cubicBezTo>
                  <a:pt x="826" y="109"/>
                  <a:pt x="820" y="112"/>
                  <a:pt x="810" y="112"/>
                </a:cubicBezTo>
                <a:cubicBezTo>
                  <a:pt x="798" y="112"/>
                  <a:pt x="790" y="106"/>
                  <a:pt x="787" y="93"/>
                </a:cubicBezTo>
                <a:cubicBezTo>
                  <a:pt x="854" y="93"/>
                  <a:pt x="854" y="93"/>
                  <a:pt x="854" y="93"/>
                </a:cubicBezTo>
                <a:cubicBezTo>
                  <a:pt x="854" y="91"/>
                  <a:pt x="854" y="88"/>
                  <a:pt x="854" y="86"/>
                </a:cubicBezTo>
                <a:cubicBezTo>
                  <a:pt x="854" y="59"/>
                  <a:pt x="839" y="34"/>
                  <a:pt x="807" y="34"/>
                </a:cubicBezTo>
                <a:close/>
                <a:moveTo>
                  <a:pt x="787" y="76"/>
                </a:moveTo>
                <a:cubicBezTo>
                  <a:pt x="789" y="64"/>
                  <a:pt x="796" y="56"/>
                  <a:pt x="807" y="56"/>
                </a:cubicBezTo>
                <a:cubicBezTo>
                  <a:pt x="819" y="56"/>
                  <a:pt x="826" y="64"/>
                  <a:pt x="828" y="76"/>
                </a:cubicBezTo>
                <a:lnTo>
                  <a:pt x="787" y="76"/>
                </a:lnTo>
                <a:close/>
                <a:moveTo>
                  <a:pt x="220" y="34"/>
                </a:moveTo>
                <a:cubicBezTo>
                  <a:pt x="207" y="34"/>
                  <a:pt x="197" y="39"/>
                  <a:pt x="189" y="49"/>
                </a:cubicBezTo>
                <a:cubicBezTo>
                  <a:pt x="184" y="40"/>
                  <a:pt x="174" y="34"/>
                  <a:pt x="161" y="34"/>
                </a:cubicBezTo>
                <a:cubicBezTo>
                  <a:pt x="148" y="34"/>
                  <a:pt x="139" y="41"/>
                  <a:pt x="133" y="50"/>
                </a:cubicBezTo>
                <a:cubicBezTo>
                  <a:pt x="133" y="36"/>
                  <a:pt x="133" y="36"/>
                  <a:pt x="133" y="36"/>
                </a:cubicBezTo>
                <a:cubicBezTo>
                  <a:pt x="106" y="36"/>
                  <a:pt x="106" y="36"/>
                  <a:pt x="106" y="36"/>
                </a:cubicBezTo>
                <a:cubicBezTo>
                  <a:pt x="106" y="132"/>
                  <a:pt x="106" y="132"/>
                  <a:pt x="106" y="132"/>
                </a:cubicBezTo>
                <a:cubicBezTo>
                  <a:pt x="133" y="132"/>
                  <a:pt x="133" y="132"/>
                  <a:pt x="133" y="132"/>
                </a:cubicBezTo>
                <a:cubicBezTo>
                  <a:pt x="133" y="78"/>
                  <a:pt x="133" y="78"/>
                  <a:pt x="133" y="78"/>
                </a:cubicBezTo>
                <a:cubicBezTo>
                  <a:pt x="133" y="65"/>
                  <a:pt x="139" y="59"/>
                  <a:pt x="150" y="59"/>
                </a:cubicBezTo>
                <a:cubicBezTo>
                  <a:pt x="160" y="59"/>
                  <a:pt x="166" y="65"/>
                  <a:pt x="166" y="78"/>
                </a:cubicBezTo>
                <a:cubicBezTo>
                  <a:pt x="166" y="132"/>
                  <a:pt x="166" y="132"/>
                  <a:pt x="166" y="132"/>
                </a:cubicBezTo>
                <a:cubicBezTo>
                  <a:pt x="193" y="132"/>
                  <a:pt x="193" y="132"/>
                  <a:pt x="193" y="132"/>
                </a:cubicBezTo>
                <a:cubicBezTo>
                  <a:pt x="193" y="78"/>
                  <a:pt x="193" y="78"/>
                  <a:pt x="193" y="78"/>
                </a:cubicBezTo>
                <a:cubicBezTo>
                  <a:pt x="193" y="65"/>
                  <a:pt x="199" y="59"/>
                  <a:pt x="209" y="59"/>
                </a:cubicBezTo>
                <a:cubicBezTo>
                  <a:pt x="220" y="59"/>
                  <a:pt x="225" y="65"/>
                  <a:pt x="225" y="78"/>
                </a:cubicBezTo>
                <a:cubicBezTo>
                  <a:pt x="225" y="132"/>
                  <a:pt x="225" y="132"/>
                  <a:pt x="225" y="132"/>
                </a:cubicBezTo>
                <a:cubicBezTo>
                  <a:pt x="253" y="132"/>
                  <a:pt x="253" y="132"/>
                  <a:pt x="253" y="132"/>
                </a:cubicBezTo>
                <a:cubicBezTo>
                  <a:pt x="253" y="69"/>
                  <a:pt x="253" y="69"/>
                  <a:pt x="253" y="69"/>
                </a:cubicBezTo>
                <a:cubicBezTo>
                  <a:pt x="253" y="46"/>
                  <a:pt x="240" y="34"/>
                  <a:pt x="220" y="34"/>
                </a:cubicBezTo>
                <a:close/>
                <a:moveTo>
                  <a:pt x="59" y="57"/>
                </a:moveTo>
                <a:cubicBezTo>
                  <a:pt x="38" y="51"/>
                  <a:pt x="32" y="49"/>
                  <a:pt x="32" y="40"/>
                </a:cubicBezTo>
                <a:cubicBezTo>
                  <a:pt x="32" y="40"/>
                  <a:pt x="32" y="40"/>
                  <a:pt x="32" y="40"/>
                </a:cubicBezTo>
                <a:cubicBezTo>
                  <a:pt x="32" y="34"/>
                  <a:pt x="38" y="29"/>
                  <a:pt x="48" y="29"/>
                </a:cubicBezTo>
                <a:cubicBezTo>
                  <a:pt x="59" y="29"/>
                  <a:pt x="70" y="34"/>
                  <a:pt x="81" y="41"/>
                </a:cubicBezTo>
                <a:cubicBezTo>
                  <a:pt x="95" y="21"/>
                  <a:pt x="95" y="21"/>
                  <a:pt x="95" y="21"/>
                </a:cubicBezTo>
                <a:cubicBezTo>
                  <a:pt x="83" y="10"/>
                  <a:pt x="67" y="5"/>
                  <a:pt x="49" y="5"/>
                </a:cubicBezTo>
                <a:cubicBezTo>
                  <a:pt x="23" y="5"/>
                  <a:pt x="5" y="20"/>
                  <a:pt x="5" y="43"/>
                </a:cubicBezTo>
                <a:cubicBezTo>
                  <a:pt x="5" y="43"/>
                  <a:pt x="5" y="43"/>
                  <a:pt x="5" y="43"/>
                </a:cubicBezTo>
                <a:cubicBezTo>
                  <a:pt x="5" y="68"/>
                  <a:pt x="21" y="75"/>
                  <a:pt x="46" y="81"/>
                </a:cubicBezTo>
                <a:cubicBezTo>
                  <a:pt x="67" y="87"/>
                  <a:pt x="72" y="90"/>
                  <a:pt x="72" y="97"/>
                </a:cubicBezTo>
                <a:cubicBezTo>
                  <a:pt x="72" y="98"/>
                  <a:pt x="72" y="98"/>
                  <a:pt x="72" y="98"/>
                </a:cubicBezTo>
                <a:cubicBezTo>
                  <a:pt x="72" y="105"/>
                  <a:pt x="65" y="109"/>
                  <a:pt x="54" y="109"/>
                </a:cubicBezTo>
                <a:cubicBezTo>
                  <a:pt x="39" y="109"/>
                  <a:pt x="27" y="104"/>
                  <a:pt x="16" y="94"/>
                </a:cubicBezTo>
                <a:cubicBezTo>
                  <a:pt x="0" y="114"/>
                  <a:pt x="0" y="114"/>
                  <a:pt x="0" y="114"/>
                </a:cubicBezTo>
                <a:cubicBezTo>
                  <a:pt x="15" y="127"/>
                  <a:pt x="34" y="134"/>
                  <a:pt x="53" y="134"/>
                </a:cubicBezTo>
                <a:cubicBezTo>
                  <a:pt x="80" y="134"/>
                  <a:pt x="99" y="120"/>
                  <a:pt x="99" y="95"/>
                </a:cubicBezTo>
                <a:cubicBezTo>
                  <a:pt x="99" y="95"/>
                  <a:pt x="99" y="95"/>
                  <a:pt x="99" y="95"/>
                </a:cubicBezTo>
                <a:cubicBezTo>
                  <a:pt x="99" y="73"/>
                  <a:pt x="85" y="63"/>
                  <a:pt x="59" y="57"/>
                </a:cubicBezTo>
                <a:close/>
                <a:moveTo>
                  <a:pt x="304" y="35"/>
                </a:moveTo>
                <a:cubicBezTo>
                  <a:pt x="287" y="35"/>
                  <a:pt x="277" y="38"/>
                  <a:pt x="266" y="43"/>
                </a:cubicBezTo>
                <a:cubicBezTo>
                  <a:pt x="273" y="63"/>
                  <a:pt x="273" y="63"/>
                  <a:pt x="273" y="63"/>
                </a:cubicBezTo>
                <a:cubicBezTo>
                  <a:pt x="282" y="60"/>
                  <a:pt x="289" y="58"/>
                  <a:pt x="300" y="58"/>
                </a:cubicBezTo>
                <a:cubicBezTo>
                  <a:pt x="313" y="58"/>
                  <a:pt x="320" y="64"/>
                  <a:pt x="320" y="76"/>
                </a:cubicBezTo>
                <a:cubicBezTo>
                  <a:pt x="320" y="77"/>
                  <a:pt x="320" y="77"/>
                  <a:pt x="320" y="77"/>
                </a:cubicBezTo>
                <a:cubicBezTo>
                  <a:pt x="314" y="75"/>
                  <a:pt x="307" y="73"/>
                  <a:pt x="297" y="73"/>
                </a:cubicBezTo>
                <a:cubicBezTo>
                  <a:pt x="274" y="73"/>
                  <a:pt x="258" y="83"/>
                  <a:pt x="258" y="104"/>
                </a:cubicBezTo>
                <a:cubicBezTo>
                  <a:pt x="258" y="104"/>
                  <a:pt x="258" y="104"/>
                  <a:pt x="258" y="104"/>
                </a:cubicBezTo>
                <a:cubicBezTo>
                  <a:pt x="258" y="123"/>
                  <a:pt x="273" y="134"/>
                  <a:pt x="291" y="134"/>
                </a:cubicBezTo>
                <a:cubicBezTo>
                  <a:pt x="304" y="134"/>
                  <a:pt x="314" y="129"/>
                  <a:pt x="320" y="122"/>
                </a:cubicBezTo>
                <a:cubicBezTo>
                  <a:pt x="320" y="132"/>
                  <a:pt x="320" y="132"/>
                  <a:pt x="320" y="132"/>
                </a:cubicBezTo>
                <a:cubicBezTo>
                  <a:pt x="347" y="132"/>
                  <a:pt x="347" y="132"/>
                  <a:pt x="347" y="132"/>
                </a:cubicBezTo>
                <a:cubicBezTo>
                  <a:pt x="347" y="76"/>
                  <a:pt x="347" y="76"/>
                  <a:pt x="347" y="76"/>
                </a:cubicBezTo>
                <a:cubicBezTo>
                  <a:pt x="347" y="63"/>
                  <a:pt x="343" y="53"/>
                  <a:pt x="336" y="46"/>
                </a:cubicBezTo>
                <a:cubicBezTo>
                  <a:pt x="329" y="39"/>
                  <a:pt x="319" y="35"/>
                  <a:pt x="304" y="35"/>
                </a:cubicBezTo>
                <a:close/>
                <a:moveTo>
                  <a:pt x="321" y="98"/>
                </a:moveTo>
                <a:cubicBezTo>
                  <a:pt x="321" y="108"/>
                  <a:pt x="312" y="115"/>
                  <a:pt x="299" y="115"/>
                </a:cubicBezTo>
                <a:cubicBezTo>
                  <a:pt x="291" y="115"/>
                  <a:pt x="285" y="111"/>
                  <a:pt x="285" y="103"/>
                </a:cubicBezTo>
                <a:cubicBezTo>
                  <a:pt x="285" y="103"/>
                  <a:pt x="285" y="103"/>
                  <a:pt x="285" y="103"/>
                </a:cubicBezTo>
                <a:cubicBezTo>
                  <a:pt x="285" y="94"/>
                  <a:pt x="292" y="90"/>
                  <a:pt x="303" y="90"/>
                </a:cubicBezTo>
                <a:cubicBezTo>
                  <a:pt x="310" y="90"/>
                  <a:pt x="316" y="91"/>
                  <a:pt x="321" y="93"/>
                </a:cubicBezTo>
                <a:lnTo>
                  <a:pt x="321" y="98"/>
                </a:lnTo>
                <a:close/>
                <a:moveTo>
                  <a:pt x="457" y="11"/>
                </a:moveTo>
                <a:cubicBezTo>
                  <a:pt x="429" y="11"/>
                  <a:pt x="429" y="11"/>
                  <a:pt x="429" y="11"/>
                </a:cubicBezTo>
                <a:cubicBezTo>
                  <a:pt x="429" y="36"/>
                  <a:pt x="429" y="36"/>
                  <a:pt x="429" y="36"/>
                </a:cubicBezTo>
                <a:cubicBezTo>
                  <a:pt x="418" y="36"/>
                  <a:pt x="418" y="36"/>
                  <a:pt x="418" y="36"/>
                </a:cubicBezTo>
                <a:cubicBezTo>
                  <a:pt x="418" y="59"/>
                  <a:pt x="418" y="59"/>
                  <a:pt x="418" y="59"/>
                </a:cubicBezTo>
                <a:cubicBezTo>
                  <a:pt x="429" y="59"/>
                  <a:pt x="429" y="59"/>
                  <a:pt x="429" y="59"/>
                </a:cubicBezTo>
                <a:cubicBezTo>
                  <a:pt x="429" y="105"/>
                  <a:pt x="429" y="105"/>
                  <a:pt x="429" y="105"/>
                </a:cubicBezTo>
                <a:cubicBezTo>
                  <a:pt x="429" y="127"/>
                  <a:pt x="441" y="134"/>
                  <a:pt x="457" y="134"/>
                </a:cubicBezTo>
                <a:cubicBezTo>
                  <a:pt x="466" y="134"/>
                  <a:pt x="473" y="132"/>
                  <a:pt x="479" y="128"/>
                </a:cubicBezTo>
                <a:cubicBezTo>
                  <a:pt x="479" y="106"/>
                  <a:pt x="479" y="106"/>
                  <a:pt x="479" y="106"/>
                </a:cubicBezTo>
                <a:cubicBezTo>
                  <a:pt x="475" y="108"/>
                  <a:pt x="470" y="110"/>
                  <a:pt x="465" y="110"/>
                </a:cubicBezTo>
                <a:cubicBezTo>
                  <a:pt x="459" y="110"/>
                  <a:pt x="457" y="107"/>
                  <a:pt x="457" y="100"/>
                </a:cubicBezTo>
                <a:cubicBezTo>
                  <a:pt x="457" y="59"/>
                  <a:pt x="457" y="59"/>
                  <a:pt x="457" y="59"/>
                </a:cubicBezTo>
                <a:cubicBezTo>
                  <a:pt x="479" y="59"/>
                  <a:pt x="479" y="59"/>
                  <a:pt x="479" y="59"/>
                </a:cubicBezTo>
                <a:cubicBezTo>
                  <a:pt x="479" y="36"/>
                  <a:pt x="479" y="36"/>
                  <a:pt x="479" y="36"/>
                </a:cubicBezTo>
                <a:cubicBezTo>
                  <a:pt x="457" y="36"/>
                  <a:pt x="457" y="36"/>
                  <a:pt x="457" y="36"/>
                </a:cubicBezTo>
                <a:lnTo>
                  <a:pt x="457" y="11"/>
                </a:lnTo>
                <a:close/>
                <a:moveTo>
                  <a:pt x="382" y="55"/>
                </a:moveTo>
                <a:cubicBezTo>
                  <a:pt x="382" y="36"/>
                  <a:pt x="382" y="36"/>
                  <a:pt x="382" y="36"/>
                </a:cubicBezTo>
                <a:cubicBezTo>
                  <a:pt x="354" y="36"/>
                  <a:pt x="354" y="36"/>
                  <a:pt x="354" y="36"/>
                </a:cubicBezTo>
                <a:cubicBezTo>
                  <a:pt x="354" y="132"/>
                  <a:pt x="354" y="132"/>
                  <a:pt x="354" y="132"/>
                </a:cubicBezTo>
                <a:cubicBezTo>
                  <a:pt x="382" y="132"/>
                  <a:pt x="382" y="132"/>
                  <a:pt x="382" y="132"/>
                </a:cubicBezTo>
                <a:cubicBezTo>
                  <a:pt x="382" y="97"/>
                  <a:pt x="382" y="97"/>
                  <a:pt x="382" y="97"/>
                </a:cubicBezTo>
                <a:cubicBezTo>
                  <a:pt x="382" y="74"/>
                  <a:pt x="393" y="63"/>
                  <a:pt x="411" y="63"/>
                </a:cubicBezTo>
                <a:cubicBezTo>
                  <a:pt x="412" y="63"/>
                  <a:pt x="412" y="63"/>
                  <a:pt x="412" y="63"/>
                </a:cubicBezTo>
                <a:cubicBezTo>
                  <a:pt x="412" y="34"/>
                  <a:pt x="412" y="34"/>
                  <a:pt x="412" y="34"/>
                </a:cubicBezTo>
                <a:cubicBezTo>
                  <a:pt x="396" y="33"/>
                  <a:pt x="387" y="42"/>
                  <a:pt x="382" y="55"/>
                </a:cubicBezTo>
                <a:close/>
                <a:moveTo>
                  <a:pt x="1335" y="34"/>
                </a:moveTo>
                <a:cubicBezTo>
                  <a:pt x="1305" y="34"/>
                  <a:pt x="1283" y="56"/>
                  <a:pt x="1283" y="84"/>
                </a:cubicBezTo>
                <a:cubicBezTo>
                  <a:pt x="1283" y="84"/>
                  <a:pt x="1283" y="84"/>
                  <a:pt x="1283" y="84"/>
                </a:cubicBezTo>
                <a:cubicBezTo>
                  <a:pt x="1283" y="112"/>
                  <a:pt x="1305" y="134"/>
                  <a:pt x="1335" y="134"/>
                </a:cubicBezTo>
                <a:cubicBezTo>
                  <a:pt x="1365" y="134"/>
                  <a:pt x="1387" y="112"/>
                  <a:pt x="1387" y="84"/>
                </a:cubicBezTo>
                <a:cubicBezTo>
                  <a:pt x="1387" y="84"/>
                  <a:pt x="1387" y="84"/>
                  <a:pt x="1387" y="84"/>
                </a:cubicBezTo>
                <a:cubicBezTo>
                  <a:pt x="1387" y="56"/>
                  <a:pt x="1365" y="34"/>
                  <a:pt x="1335" y="34"/>
                </a:cubicBezTo>
                <a:close/>
                <a:moveTo>
                  <a:pt x="1360" y="84"/>
                </a:moveTo>
                <a:cubicBezTo>
                  <a:pt x="1360" y="99"/>
                  <a:pt x="1351" y="111"/>
                  <a:pt x="1335" y="111"/>
                </a:cubicBezTo>
                <a:cubicBezTo>
                  <a:pt x="1320" y="111"/>
                  <a:pt x="1310" y="98"/>
                  <a:pt x="1310" y="84"/>
                </a:cubicBezTo>
                <a:cubicBezTo>
                  <a:pt x="1310" y="84"/>
                  <a:pt x="1310" y="84"/>
                  <a:pt x="1310" y="84"/>
                </a:cubicBezTo>
                <a:cubicBezTo>
                  <a:pt x="1310" y="70"/>
                  <a:pt x="1319" y="58"/>
                  <a:pt x="1335" y="58"/>
                </a:cubicBezTo>
                <a:cubicBezTo>
                  <a:pt x="1350" y="58"/>
                  <a:pt x="1360" y="70"/>
                  <a:pt x="1360" y="84"/>
                </a:cubicBezTo>
                <a:close/>
                <a:moveTo>
                  <a:pt x="1834" y="55"/>
                </a:moveTo>
                <a:cubicBezTo>
                  <a:pt x="1834" y="36"/>
                  <a:pt x="1834" y="36"/>
                  <a:pt x="1834" y="36"/>
                </a:cubicBezTo>
                <a:cubicBezTo>
                  <a:pt x="1807" y="36"/>
                  <a:pt x="1807" y="36"/>
                  <a:pt x="1807" y="36"/>
                </a:cubicBezTo>
                <a:cubicBezTo>
                  <a:pt x="1807" y="132"/>
                  <a:pt x="1807" y="132"/>
                  <a:pt x="1807" y="132"/>
                </a:cubicBezTo>
                <a:cubicBezTo>
                  <a:pt x="1834" y="132"/>
                  <a:pt x="1834" y="132"/>
                  <a:pt x="1834" y="132"/>
                </a:cubicBezTo>
                <a:cubicBezTo>
                  <a:pt x="1834" y="97"/>
                  <a:pt x="1834" y="97"/>
                  <a:pt x="1834" y="97"/>
                </a:cubicBezTo>
                <a:cubicBezTo>
                  <a:pt x="1834" y="74"/>
                  <a:pt x="1845" y="63"/>
                  <a:pt x="1863" y="63"/>
                </a:cubicBezTo>
                <a:cubicBezTo>
                  <a:pt x="1865" y="63"/>
                  <a:pt x="1865" y="63"/>
                  <a:pt x="1865" y="63"/>
                </a:cubicBezTo>
                <a:cubicBezTo>
                  <a:pt x="1865" y="34"/>
                  <a:pt x="1865" y="34"/>
                  <a:pt x="1865" y="34"/>
                </a:cubicBezTo>
                <a:cubicBezTo>
                  <a:pt x="1848" y="33"/>
                  <a:pt x="1839" y="42"/>
                  <a:pt x="1834" y="55"/>
                </a:cubicBezTo>
                <a:close/>
                <a:moveTo>
                  <a:pt x="1748" y="34"/>
                </a:moveTo>
                <a:cubicBezTo>
                  <a:pt x="1718" y="34"/>
                  <a:pt x="1696" y="56"/>
                  <a:pt x="1696" y="84"/>
                </a:cubicBezTo>
                <a:cubicBezTo>
                  <a:pt x="1696" y="84"/>
                  <a:pt x="1696" y="84"/>
                  <a:pt x="1696" y="84"/>
                </a:cubicBezTo>
                <a:cubicBezTo>
                  <a:pt x="1696" y="112"/>
                  <a:pt x="1718" y="134"/>
                  <a:pt x="1748" y="134"/>
                </a:cubicBezTo>
                <a:cubicBezTo>
                  <a:pt x="1778" y="134"/>
                  <a:pt x="1800" y="112"/>
                  <a:pt x="1800" y="84"/>
                </a:cubicBezTo>
                <a:cubicBezTo>
                  <a:pt x="1800" y="84"/>
                  <a:pt x="1800" y="84"/>
                  <a:pt x="1800" y="84"/>
                </a:cubicBezTo>
                <a:cubicBezTo>
                  <a:pt x="1800" y="56"/>
                  <a:pt x="1778" y="34"/>
                  <a:pt x="1748" y="34"/>
                </a:cubicBezTo>
                <a:close/>
                <a:moveTo>
                  <a:pt x="1773" y="84"/>
                </a:moveTo>
                <a:cubicBezTo>
                  <a:pt x="1773" y="99"/>
                  <a:pt x="1764" y="111"/>
                  <a:pt x="1748" y="111"/>
                </a:cubicBezTo>
                <a:cubicBezTo>
                  <a:pt x="1733" y="111"/>
                  <a:pt x="1723" y="98"/>
                  <a:pt x="1723" y="84"/>
                </a:cubicBezTo>
                <a:cubicBezTo>
                  <a:pt x="1723" y="84"/>
                  <a:pt x="1723" y="84"/>
                  <a:pt x="1723" y="84"/>
                </a:cubicBezTo>
                <a:cubicBezTo>
                  <a:pt x="1723" y="70"/>
                  <a:pt x="1732" y="58"/>
                  <a:pt x="1748" y="58"/>
                </a:cubicBezTo>
                <a:cubicBezTo>
                  <a:pt x="1763" y="58"/>
                  <a:pt x="1773" y="70"/>
                  <a:pt x="1773" y="84"/>
                </a:cubicBezTo>
                <a:close/>
                <a:moveTo>
                  <a:pt x="1465" y="48"/>
                </a:moveTo>
                <a:cubicBezTo>
                  <a:pt x="1458" y="40"/>
                  <a:pt x="1449" y="34"/>
                  <a:pt x="1434" y="34"/>
                </a:cubicBezTo>
                <a:cubicBezTo>
                  <a:pt x="1412" y="34"/>
                  <a:pt x="1391" y="50"/>
                  <a:pt x="1391" y="79"/>
                </a:cubicBezTo>
                <a:cubicBezTo>
                  <a:pt x="1391" y="79"/>
                  <a:pt x="1391" y="79"/>
                  <a:pt x="1391" y="79"/>
                </a:cubicBezTo>
                <a:cubicBezTo>
                  <a:pt x="1391" y="108"/>
                  <a:pt x="1412" y="124"/>
                  <a:pt x="1434" y="124"/>
                </a:cubicBezTo>
                <a:cubicBezTo>
                  <a:pt x="1448" y="124"/>
                  <a:pt x="1457" y="118"/>
                  <a:pt x="1465" y="109"/>
                </a:cubicBezTo>
                <a:cubicBezTo>
                  <a:pt x="1465" y="113"/>
                  <a:pt x="1465" y="113"/>
                  <a:pt x="1465" y="113"/>
                </a:cubicBezTo>
                <a:cubicBezTo>
                  <a:pt x="1465" y="130"/>
                  <a:pt x="1457" y="139"/>
                  <a:pt x="1438" y="139"/>
                </a:cubicBezTo>
                <a:cubicBezTo>
                  <a:pt x="1425" y="139"/>
                  <a:pt x="1415" y="136"/>
                  <a:pt x="1405" y="131"/>
                </a:cubicBezTo>
                <a:cubicBezTo>
                  <a:pt x="1396" y="151"/>
                  <a:pt x="1396" y="151"/>
                  <a:pt x="1396" y="151"/>
                </a:cubicBezTo>
                <a:cubicBezTo>
                  <a:pt x="1408" y="158"/>
                  <a:pt x="1423" y="161"/>
                  <a:pt x="1439" y="161"/>
                </a:cubicBezTo>
                <a:cubicBezTo>
                  <a:pt x="1457" y="161"/>
                  <a:pt x="1471" y="157"/>
                  <a:pt x="1480" y="148"/>
                </a:cubicBezTo>
                <a:cubicBezTo>
                  <a:pt x="1488" y="140"/>
                  <a:pt x="1492" y="128"/>
                  <a:pt x="1492" y="110"/>
                </a:cubicBezTo>
                <a:cubicBezTo>
                  <a:pt x="1492" y="36"/>
                  <a:pt x="1492" y="36"/>
                  <a:pt x="1492" y="36"/>
                </a:cubicBezTo>
                <a:cubicBezTo>
                  <a:pt x="1465" y="36"/>
                  <a:pt x="1465" y="36"/>
                  <a:pt x="1465" y="36"/>
                </a:cubicBezTo>
                <a:lnTo>
                  <a:pt x="1465" y="48"/>
                </a:lnTo>
                <a:close/>
                <a:moveTo>
                  <a:pt x="1465" y="79"/>
                </a:moveTo>
                <a:cubicBezTo>
                  <a:pt x="1465" y="92"/>
                  <a:pt x="1455" y="102"/>
                  <a:pt x="1442" y="102"/>
                </a:cubicBezTo>
                <a:cubicBezTo>
                  <a:pt x="1429" y="102"/>
                  <a:pt x="1419" y="93"/>
                  <a:pt x="1419" y="79"/>
                </a:cubicBezTo>
                <a:cubicBezTo>
                  <a:pt x="1419" y="79"/>
                  <a:pt x="1419" y="79"/>
                  <a:pt x="1419" y="79"/>
                </a:cubicBezTo>
                <a:cubicBezTo>
                  <a:pt x="1419" y="66"/>
                  <a:pt x="1429" y="57"/>
                  <a:pt x="1442" y="57"/>
                </a:cubicBezTo>
                <a:cubicBezTo>
                  <a:pt x="1455" y="57"/>
                  <a:pt x="1465" y="66"/>
                  <a:pt x="1465" y="79"/>
                </a:cubicBezTo>
                <a:close/>
                <a:moveTo>
                  <a:pt x="1697" y="37"/>
                </a:moveTo>
                <a:cubicBezTo>
                  <a:pt x="1675" y="37"/>
                  <a:pt x="1675" y="37"/>
                  <a:pt x="1675" y="37"/>
                </a:cubicBezTo>
                <a:cubicBezTo>
                  <a:pt x="1675" y="33"/>
                  <a:pt x="1675" y="33"/>
                  <a:pt x="1675" y="33"/>
                </a:cubicBezTo>
                <a:cubicBezTo>
                  <a:pt x="1675" y="26"/>
                  <a:pt x="1678" y="23"/>
                  <a:pt x="1684" y="23"/>
                </a:cubicBezTo>
                <a:cubicBezTo>
                  <a:pt x="1689" y="23"/>
                  <a:pt x="1693" y="24"/>
                  <a:pt x="1697" y="25"/>
                </a:cubicBezTo>
                <a:cubicBezTo>
                  <a:pt x="1697" y="2"/>
                  <a:pt x="1697" y="2"/>
                  <a:pt x="1697" y="2"/>
                </a:cubicBezTo>
                <a:cubicBezTo>
                  <a:pt x="1692" y="1"/>
                  <a:pt x="1686" y="0"/>
                  <a:pt x="1677" y="0"/>
                </a:cubicBezTo>
                <a:cubicBezTo>
                  <a:pt x="1668" y="0"/>
                  <a:pt x="1660" y="2"/>
                  <a:pt x="1655" y="7"/>
                </a:cubicBezTo>
                <a:cubicBezTo>
                  <a:pt x="1650" y="12"/>
                  <a:pt x="1648" y="20"/>
                  <a:pt x="1648" y="31"/>
                </a:cubicBezTo>
                <a:cubicBezTo>
                  <a:pt x="1648" y="37"/>
                  <a:pt x="1648" y="37"/>
                  <a:pt x="1648" y="37"/>
                </a:cubicBezTo>
                <a:cubicBezTo>
                  <a:pt x="1636" y="37"/>
                  <a:pt x="1636" y="37"/>
                  <a:pt x="1636" y="37"/>
                </a:cubicBezTo>
                <a:cubicBezTo>
                  <a:pt x="1636" y="59"/>
                  <a:pt x="1636" y="59"/>
                  <a:pt x="1636" y="59"/>
                </a:cubicBezTo>
                <a:cubicBezTo>
                  <a:pt x="1648" y="59"/>
                  <a:pt x="1648" y="59"/>
                  <a:pt x="1648" y="59"/>
                </a:cubicBezTo>
                <a:cubicBezTo>
                  <a:pt x="1648" y="132"/>
                  <a:pt x="1648" y="132"/>
                  <a:pt x="1648" y="132"/>
                </a:cubicBezTo>
                <a:cubicBezTo>
                  <a:pt x="1675" y="132"/>
                  <a:pt x="1675" y="132"/>
                  <a:pt x="1675" y="132"/>
                </a:cubicBezTo>
                <a:cubicBezTo>
                  <a:pt x="1675" y="59"/>
                  <a:pt x="1675" y="59"/>
                  <a:pt x="1675" y="59"/>
                </a:cubicBezTo>
                <a:cubicBezTo>
                  <a:pt x="1697" y="59"/>
                  <a:pt x="1697" y="59"/>
                  <a:pt x="1697" y="59"/>
                </a:cubicBezTo>
                <a:lnTo>
                  <a:pt x="1697" y="37"/>
                </a:lnTo>
                <a:close/>
                <a:moveTo>
                  <a:pt x="1548" y="101"/>
                </a:moveTo>
                <a:cubicBezTo>
                  <a:pt x="1526" y="36"/>
                  <a:pt x="1526" y="36"/>
                  <a:pt x="1526" y="36"/>
                </a:cubicBezTo>
                <a:cubicBezTo>
                  <a:pt x="1497" y="36"/>
                  <a:pt x="1497" y="36"/>
                  <a:pt x="1497" y="36"/>
                </a:cubicBezTo>
                <a:cubicBezTo>
                  <a:pt x="1535" y="132"/>
                  <a:pt x="1535" y="132"/>
                  <a:pt x="1535" y="132"/>
                </a:cubicBezTo>
                <a:cubicBezTo>
                  <a:pt x="1532" y="137"/>
                  <a:pt x="1530" y="139"/>
                  <a:pt x="1525" y="139"/>
                </a:cubicBezTo>
                <a:cubicBezTo>
                  <a:pt x="1521" y="139"/>
                  <a:pt x="1517" y="137"/>
                  <a:pt x="1513" y="135"/>
                </a:cubicBezTo>
                <a:cubicBezTo>
                  <a:pt x="1504" y="155"/>
                  <a:pt x="1504" y="155"/>
                  <a:pt x="1504" y="155"/>
                </a:cubicBezTo>
                <a:cubicBezTo>
                  <a:pt x="1511" y="159"/>
                  <a:pt x="1519" y="161"/>
                  <a:pt x="1528" y="161"/>
                </a:cubicBezTo>
                <a:cubicBezTo>
                  <a:pt x="1545" y="161"/>
                  <a:pt x="1553" y="154"/>
                  <a:pt x="1560" y="134"/>
                </a:cubicBezTo>
                <a:cubicBezTo>
                  <a:pt x="1597" y="36"/>
                  <a:pt x="1597" y="36"/>
                  <a:pt x="1597" y="36"/>
                </a:cubicBezTo>
                <a:cubicBezTo>
                  <a:pt x="1569" y="36"/>
                  <a:pt x="1569" y="36"/>
                  <a:pt x="1569" y="36"/>
                </a:cubicBezTo>
                <a:lnTo>
                  <a:pt x="1548" y="101"/>
                </a:lnTo>
                <a:close/>
                <a:moveTo>
                  <a:pt x="1008" y="34"/>
                </a:moveTo>
                <a:cubicBezTo>
                  <a:pt x="994" y="34"/>
                  <a:pt x="986" y="41"/>
                  <a:pt x="980" y="49"/>
                </a:cubicBezTo>
                <a:cubicBezTo>
                  <a:pt x="980" y="1"/>
                  <a:pt x="980" y="1"/>
                  <a:pt x="980" y="1"/>
                </a:cubicBezTo>
                <a:cubicBezTo>
                  <a:pt x="952" y="1"/>
                  <a:pt x="952" y="1"/>
                  <a:pt x="952" y="1"/>
                </a:cubicBezTo>
                <a:cubicBezTo>
                  <a:pt x="952" y="132"/>
                  <a:pt x="952" y="132"/>
                  <a:pt x="952" y="132"/>
                </a:cubicBezTo>
                <a:cubicBezTo>
                  <a:pt x="980" y="132"/>
                  <a:pt x="980" y="132"/>
                  <a:pt x="980" y="132"/>
                </a:cubicBezTo>
                <a:cubicBezTo>
                  <a:pt x="980" y="78"/>
                  <a:pt x="980" y="78"/>
                  <a:pt x="980" y="78"/>
                </a:cubicBezTo>
                <a:cubicBezTo>
                  <a:pt x="980" y="65"/>
                  <a:pt x="986" y="59"/>
                  <a:pt x="997" y="59"/>
                </a:cubicBezTo>
                <a:cubicBezTo>
                  <a:pt x="1007" y="59"/>
                  <a:pt x="1013" y="65"/>
                  <a:pt x="1013" y="78"/>
                </a:cubicBezTo>
                <a:cubicBezTo>
                  <a:pt x="1013" y="132"/>
                  <a:pt x="1013" y="132"/>
                  <a:pt x="1013" y="132"/>
                </a:cubicBezTo>
                <a:cubicBezTo>
                  <a:pt x="1040" y="132"/>
                  <a:pt x="1040" y="132"/>
                  <a:pt x="1040" y="132"/>
                </a:cubicBezTo>
                <a:cubicBezTo>
                  <a:pt x="1040" y="70"/>
                  <a:pt x="1040" y="70"/>
                  <a:pt x="1040" y="70"/>
                </a:cubicBezTo>
                <a:cubicBezTo>
                  <a:pt x="1040" y="48"/>
                  <a:pt x="1028" y="34"/>
                  <a:pt x="1008" y="34"/>
                </a:cubicBezTo>
                <a:close/>
                <a:moveTo>
                  <a:pt x="1250" y="132"/>
                </a:moveTo>
                <a:cubicBezTo>
                  <a:pt x="1278" y="132"/>
                  <a:pt x="1278" y="132"/>
                  <a:pt x="1278" y="132"/>
                </a:cubicBezTo>
                <a:cubicBezTo>
                  <a:pt x="1278" y="1"/>
                  <a:pt x="1278" y="1"/>
                  <a:pt x="1278" y="1"/>
                </a:cubicBezTo>
                <a:cubicBezTo>
                  <a:pt x="1250" y="1"/>
                  <a:pt x="1250" y="1"/>
                  <a:pt x="1250" y="1"/>
                </a:cubicBezTo>
                <a:lnTo>
                  <a:pt x="1250" y="132"/>
                </a:lnTo>
                <a:close/>
                <a:moveTo>
                  <a:pt x="1103" y="34"/>
                </a:moveTo>
                <a:cubicBezTo>
                  <a:pt x="1089" y="34"/>
                  <a:pt x="1081" y="41"/>
                  <a:pt x="1075" y="49"/>
                </a:cubicBezTo>
                <a:cubicBezTo>
                  <a:pt x="1075" y="36"/>
                  <a:pt x="1075" y="36"/>
                  <a:pt x="1075" y="36"/>
                </a:cubicBezTo>
                <a:cubicBezTo>
                  <a:pt x="1047" y="36"/>
                  <a:pt x="1047" y="36"/>
                  <a:pt x="1047" y="36"/>
                </a:cubicBezTo>
                <a:cubicBezTo>
                  <a:pt x="1047" y="132"/>
                  <a:pt x="1047" y="132"/>
                  <a:pt x="1047" y="132"/>
                </a:cubicBezTo>
                <a:cubicBezTo>
                  <a:pt x="1075" y="132"/>
                  <a:pt x="1075" y="132"/>
                  <a:pt x="1075" y="132"/>
                </a:cubicBezTo>
                <a:cubicBezTo>
                  <a:pt x="1075" y="78"/>
                  <a:pt x="1075" y="78"/>
                  <a:pt x="1075" y="78"/>
                </a:cubicBezTo>
                <a:cubicBezTo>
                  <a:pt x="1075" y="65"/>
                  <a:pt x="1081" y="59"/>
                  <a:pt x="1092" y="59"/>
                </a:cubicBezTo>
                <a:cubicBezTo>
                  <a:pt x="1102" y="59"/>
                  <a:pt x="1108" y="65"/>
                  <a:pt x="1108" y="78"/>
                </a:cubicBezTo>
                <a:cubicBezTo>
                  <a:pt x="1108" y="132"/>
                  <a:pt x="1108" y="132"/>
                  <a:pt x="1108" y="132"/>
                </a:cubicBezTo>
                <a:cubicBezTo>
                  <a:pt x="1135" y="132"/>
                  <a:pt x="1135" y="132"/>
                  <a:pt x="1135" y="132"/>
                </a:cubicBezTo>
                <a:cubicBezTo>
                  <a:pt x="1135" y="70"/>
                  <a:pt x="1135" y="70"/>
                  <a:pt x="1135" y="70"/>
                </a:cubicBezTo>
                <a:cubicBezTo>
                  <a:pt x="1135" y="48"/>
                  <a:pt x="1123" y="34"/>
                  <a:pt x="1103" y="34"/>
                </a:cubicBezTo>
                <a:close/>
                <a:moveTo>
                  <a:pt x="910" y="111"/>
                </a:moveTo>
                <a:cubicBezTo>
                  <a:pt x="895" y="111"/>
                  <a:pt x="885" y="99"/>
                  <a:pt x="885" y="84"/>
                </a:cubicBezTo>
                <a:cubicBezTo>
                  <a:pt x="885" y="84"/>
                  <a:pt x="885" y="84"/>
                  <a:pt x="885" y="84"/>
                </a:cubicBezTo>
                <a:cubicBezTo>
                  <a:pt x="885" y="70"/>
                  <a:pt x="895" y="58"/>
                  <a:pt x="909" y="58"/>
                </a:cubicBezTo>
                <a:cubicBezTo>
                  <a:pt x="918" y="58"/>
                  <a:pt x="925" y="62"/>
                  <a:pt x="931" y="68"/>
                </a:cubicBezTo>
                <a:cubicBezTo>
                  <a:pt x="947" y="50"/>
                  <a:pt x="947" y="50"/>
                  <a:pt x="947" y="50"/>
                </a:cubicBezTo>
                <a:cubicBezTo>
                  <a:pt x="938" y="40"/>
                  <a:pt x="927" y="34"/>
                  <a:pt x="909" y="34"/>
                </a:cubicBezTo>
                <a:cubicBezTo>
                  <a:pt x="880" y="34"/>
                  <a:pt x="859" y="57"/>
                  <a:pt x="859" y="84"/>
                </a:cubicBezTo>
                <a:cubicBezTo>
                  <a:pt x="859" y="84"/>
                  <a:pt x="859" y="84"/>
                  <a:pt x="859" y="84"/>
                </a:cubicBezTo>
                <a:cubicBezTo>
                  <a:pt x="859" y="112"/>
                  <a:pt x="880" y="134"/>
                  <a:pt x="909" y="134"/>
                </a:cubicBezTo>
                <a:cubicBezTo>
                  <a:pt x="928" y="134"/>
                  <a:pt x="939" y="127"/>
                  <a:pt x="948" y="117"/>
                </a:cubicBezTo>
                <a:cubicBezTo>
                  <a:pt x="932" y="100"/>
                  <a:pt x="932" y="100"/>
                  <a:pt x="932" y="100"/>
                </a:cubicBezTo>
                <a:cubicBezTo>
                  <a:pt x="925" y="107"/>
                  <a:pt x="919" y="111"/>
                  <a:pt x="910" y="111"/>
                </a:cubicBezTo>
                <a:close/>
                <a:moveTo>
                  <a:pt x="1945" y="35"/>
                </a:moveTo>
                <a:cubicBezTo>
                  <a:pt x="1929" y="35"/>
                  <a:pt x="1918" y="38"/>
                  <a:pt x="1908" y="42"/>
                </a:cubicBezTo>
                <a:cubicBezTo>
                  <a:pt x="1915" y="63"/>
                  <a:pt x="1915" y="63"/>
                  <a:pt x="1915" y="63"/>
                </a:cubicBezTo>
                <a:cubicBezTo>
                  <a:pt x="1923" y="60"/>
                  <a:pt x="1931" y="58"/>
                  <a:pt x="1941" y="58"/>
                </a:cubicBezTo>
                <a:cubicBezTo>
                  <a:pt x="1955" y="58"/>
                  <a:pt x="1962" y="64"/>
                  <a:pt x="1962" y="76"/>
                </a:cubicBezTo>
                <a:cubicBezTo>
                  <a:pt x="1962" y="77"/>
                  <a:pt x="1962" y="77"/>
                  <a:pt x="1962" y="77"/>
                </a:cubicBezTo>
                <a:cubicBezTo>
                  <a:pt x="1955" y="75"/>
                  <a:pt x="1948" y="73"/>
                  <a:pt x="1938" y="73"/>
                </a:cubicBezTo>
                <a:cubicBezTo>
                  <a:pt x="1915" y="73"/>
                  <a:pt x="1899" y="83"/>
                  <a:pt x="1899" y="104"/>
                </a:cubicBezTo>
                <a:cubicBezTo>
                  <a:pt x="1899" y="104"/>
                  <a:pt x="1899" y="104"/>
                  <a:pt x="1899" y="104"/>
                </a:cubicBezTo>
                <a:cubicBezTo>
                  <a:pt x="1899" y="123"/>
                  <a:pt x="1914" y="134"/>
                  <a:pt x="1932" y="134"/>
                </a:cubicBezTo>
                <a:cubicBezTo>
                  <a:pt x="1946" y="134"/>
                  <a:pt x="1955" y="129"/>
                  <a:pt x="1962" y="122"/>
                </a:cubicBezTo>
                <a:cubicBezTo>
                  <a:pt x="1962" y="132"/>
                  <a:pt x="1962" y="132"/>
                  <a:pt x="1962" y="132"/>
                </a:cubicBezTo>
                <a:cubicBezTo>
                  <a:pt x="1988" y="132"/>
                  <a:pt x="1988" y="132"/>
                  <a:pt x="1988" y="132"/>
                </a:cubicBezTo>
                <a:cubicBezTo>
                  <a:pt x="1988" y="76"/>
                  <a:pt x="1988" y="76"/>
                  <a:pt x="1988" y="76"/>
                </a:cubicBezTo>
                <a:cubicBezTo>
                  <a:pt x="1988" y="63"/>
                  <a:pt x="1985" y="53"/>
                  <a:pt x="1978" y="46"/>
                </a:cubicBezTo>
                <a:cubicBezTo>
                  <a:pt x="1971" y="39"/>
                  <a:pt x="1960" y="35"/>
                  <a:pt x="1945" y="35"/>
                </a:cubicBezTo>
                <a:close/>
                <a:moveTo>
                  <a:pt x="1962" y="98"/>
                </a:moveTo>
                <a:cubicBezTo>
                  <a:pt x="1962" y="108"/>
                  <a:pt x="1953" y="115"/>
                  <a:pt x="1941" y="115"/>
                </a:cubicBezTo>
                <a:cubicBezTo>
                  <a:pt x="1932" y="115"/>
                  <a:pt x="1926" y="111"/>
                  <a:pt x="1926" y="103"/>
                </a:cubicBezTo>
                <a:cubicBezTo>
                  <a:pt x="1926" y="103"/>
                  <a:pt x="1926" y="103"/>
                  <a:pt x="1926" y="103"/>
                </a:cubicBezTo>
                <a:cubicBezTo>
                  <a:pt x="1926" y="94"/>
                  <a:pt x="1933" y="90"/>
                  <a:pt x="1945" y="90"/>
                </a:cubicBezTo>
                <a:cubicBezTo>
                  <a:pt x="1951" y="90"/>
                  <a:pt x="1957" y="91"/>
                  <a:pt x="1962" y="93"/>
                </a:cubicBezTo>
                <a:lnTo>
                  <a:pt x="1962" y="98"/>
                </a:lnTo>
                <a:close/>
                <a:moveTo>
                  <a:pt x="1193" y="34"/>
                </a:moveTo>
                <a:cubicBezTo>
                  <a:pt x="1163" y="34"/>
                  <a:pt x="1141" y="56"/>
                  <a:pt x="1141" y="84"/>
                </a:cubicBezTo>
                <a:cubicBezTo>
                  <a:pt x="1141" y="84"/>
                  <a:pt x="1141" y="84"/>
                  <a:pt x="1141" y="84"/>
                </a:cubicBezTo>
                <a:cubicBezTo>
                  <a:pt x="1141" y="112"/>
                  <a:pt x="1163" y="134"/>
                  <a:pt x="1193" y="134"/>
                </a:cubicBezTo>
                <a:cubicBezTo>
                  <a:pt x="1223" y="134"/>
                  <a:pt x="1245" y="112"/>
                  <a:pt x="1245" y="84"/>
                </a:cubicBezTo>
                <a:cubicBezTo>
                  <a:pt x="1245" y="84"/>
                  <a:pt x="1245" y="84"/>
                  <a:pt x="1245" y="84"/>
                </a:cubicBezTo>
                <a:cubicBezTo>
                  <a:pt x="1245" y="56"/>
                  <a:pt x="1223" y="34"/>
                  <a:pt x="1193" y="34"/>
                </a:cubicBezTo>
                <a:close/>
                <a:moveTo>
                  <a:pt x="1218" y="84"/>
                </a:moveTo>
                <a:cubicBezTo>
                  <a:pt x="1218" y="99"/>
                  <a:pt x="1209" y="111"/>
                  <a:pt x="1193" y="111"/>
                </a:cubicBezTo>
                <a:cubicBezTo>
                  <a:pt x="1178" y="111"/>
                  <a:pt x="1168" y="98"/>
                  <a:pt x="1168" y="84"/>
                </a:cubicBezTo>
                <a:cubicBezTo>
                  <a:pt x="1168" y="84"/>
                  <a:pt x="1168" y="84"/>
                  <a:pt x="1168" y="84"/>
                </a:cubicBezTo>
                <a:cubicBezTo>
                  <a:pt x="1168" y="70"/>
                  <a:pt x="1177" y="58"/>
                  <a:pt x="1193" y="58"/>
                </a:cubicBezTo>
                <a:cubicBezTo>
                  <a:pt x="1208" y="58"/>
                  <a:pt x="1218" y="70"/>
                  <a:pt x="1218" y="8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624182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_Black">
    <p:bg>
      <p:bgPr>
        <a:solidFill>
          <a:schemeClr val="tx1"/>
        </a:solidFill>
        <a:effectLst/>
      </p:bgPr>
    </p:bg>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D7C56BA8-590A-4028-A3BD-EBB4F41E7443}"/>
              </a:ext>
            </a:extLst>
          </p:cNvPr>
          <p:cNvGrpSpPr>
            <a:grpSpLocks noChangeAspect="1"/>
          </p:cNvGrpSpPr>
          <p:nvPr userDrawn="1"/>
        </p:nvGrpSpPr>
        <p:grpSpPr>
          <a:xfrm rot="16200000">
            <a:off x="9855467" y="2024677"/>
            <a:ext cx="3499241" cy="1167475"/>
            <a:chOff x="547688" y="952500"/>
            <a:chExt cx="12190413" cy="4067175"/>
          </a:xfrm>
        </p:grpSpPr>
        <p:sp>
          <p:nvSpPr>
            <p:cNvPr id="53" name="Rectangle 52">
              <a:extLst>
                <a:ext uri="{FF2B5EF4-FFF2-40B4-BE49-F238E27FC236}">
                  <a16:creationId xmlns:a16="http://schemas.microsoft.com/office/drawing/2014/main" id="{19186E01-E5DD-4CF8-B980-31578D78DA2C}"/>
                </a:ext>
              </a:extLst>
            </p:cNvPr>
            <p:cNvSpPr>
              <a:spLocks noChangeArrowheads="1"/>
            </p:cNvSpPr>
            <p:nvPr userDrawn="1"/>
          </p:nvSpPr>
          <p:spPr bwMode="auto">
            <a:xfrm>
              <a:off x="547688" y="952500"/>
              <a:ext cx="12190413" cy="4067175"/>
            </a:xfrm>
            <a:prstGeom prst="rect">
              <a:avLst/>
            </a:prstGeom>
            <a:gradFill flip="none" rotWithShape="1">
              <a:gsLst>
                <a:gs pos="0">
                  <a:srgbClr val="F2A11F"/>
                </a:gs>
                <a:gs pos="37000">
                  <a:srgbClr val="EC5124"/>
                </a:gs>
                <a:gs pos="79000">
                  <a:srgbClr val="D32A27"/>
                </a:gs>
                <a:gs pos="100000">
                  <a:srgbClr val="7A425E"/>
                </a:gs>
              </a:gsLst>
              <a:lin ang="2400000" scaled="0"/>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7">
              <a:extLst>
                <a:ext uri="{FF2B5EF4-FFF2-40B4-BE49-F238E27FC236}">
                  <a16:creationId xmlns:a16="http://schemas.microsoft.com/office/drawing/2014/main" id="{4297898A-7690-4887-A538-06925E32496A}"/>
                </a:ext>
              </a:extLst>
            </p:cNvPr>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8">
              <a:extLst>
                <a:ext uri="{FF2B5EF4-FFF2-40B4-BE49-F238E27FC236}">
                  <a16:creationId xmlns:a16="http://schemas.microsoft.com/office/drawing/2014/main" id="{EBE1A931-8ED4-4023-B1E7-E7C0FCB53CF1}"/>
                </a:ext>
              </a:extLst>
            </p:cNvPr>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9">
              <a:extLst>
                <a:ext uri="{FF2B5EF4-FFF2-40B4-BE49-F238E27FC236}">
                  <a16:creationId xmlns:a16="http://schemas.microsoft.com/office/drawing/2014/main" id="{3DFA30DE-FC15-4449-9A0C-173C6898FE60}"/>
                </a:ext>
              </a:extLst>
            </p:cNvPr>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0">
              <a:extLst>
                <a:ext uri="{FF2B5EF4-FFF2-40B4-BE49-F238E27FC236}">
                  <a16:creationId xmlns:a16="http://schemas.microsoft.com/office/drawing/2014/main" id="{2C43BCA4-E25C-47F7-A5A5-C71BAFE37ABD}"/>
                </a:ext>
              </a:extLst>
            </p:cNvPr>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10">
              <a:extLst>
                <a:ext uri="{FF2B5EF4-FFF2-40B4-BE49-F238E27FC236}">
                  <a16:creationId xmlns:a16="http://schemas.microsoft.com/office/drawing/2014/main" id="{6476CD2B-51BA-4E82-9674-026AAE497F13}"/>
                </a:ext>
              </a:extLst>
            </p:cNvPr>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1">
              <a:extLst>
                <a:ext uri="{FF2B5EF4-FFF2-40B4-BE49-F238E27FC236}">
                  <a16:creationId xmlns:a16="http://schemas.microsoft.com/office/drawing/2014/main" id="{F65A61BF-2424-45EF-AEBD-67F3A1E98F2D}"/>
                </a:ext>
              </a:extLst>
            </p:cNvPr>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6" name="Title 16"/>
          <p:cNvSpPr>
            <a:spLocks noGrp="1"/>
          </p:cNvSpPr>
          <p:nvPr>
            <p:ph type="title" hasCustomPrompt="1"/>
          </p:nvPr>
        </p:nvSpPr>
        <p:spPr bwMode="gray">
          <a:xfrm>
            <a:off x="548639" y="1508929"/>
            <a:ext cx="9957816" cy="2405203"/>
          </a:xfrm>
          <a:prstGeom prst="rect">
            <a:avLst/>
          </a:prstGeom>
        </p:spPr>
        <p:txBody>
          <a:bodyPr lIns="0" tIns="0" rIns="0" bIns="0" anchor="b" anchorCtr="0"/>
          <a:lstStyle>
            <a:lvl1pPr marL="0" algn="l" defTabSz="1218987" rtl="0" eaLnBrk="1" latinLnBrk="0" hangingPunct="1">
              <a:lnSpc>
                <a:spcPts val="5000"/>
              </a:lnSpc>
              <a:spcBef>
                <a:spcPct val="0"/>
              </a:spcBef>
              <a:buNone/>
              <a:defRPr lang="en-US" sz="6000" b="1" kern="1200" cap="none" spc="-150" baseline="0" dirty="0">
                <a:solidFill>
                  <a:schemeClr val="bg1"/>
                </a:solidFill>
                <a:latin typeface="Arial" pitchFamily="34" charset="0"/>
                <a:ea typeface="+mn-ea"/>
                <a:cs typeface="Arial" pitchFamily="34" charset="0"/>
              </a:defRPr>
            </a:lvl1pPr>
          </a:lstStyle>
          <a:p>
            <a:r>
              <a:rPr lang="en-US" dirty="0"/>
              <a:t>Section header</a:t>
            </a:r>
          </a:p>
        </p:txBody>
      </p:sp>
      <p:sp>
        <p:nvSpPr>
          <p:cNvPr id="11" name="Text Placeholder 2"/>
          <p:cNvSpPr>
            <a:spLocks noGrp="1"/>
          </p:cNvSpPr>
          <p:nvPr>
            <p:ph type="body" idx="1" hasCustomPrompt="1"/>
          </p:nvPr>
        </p:nvSpPr>
        <p:spPr bwMode="white">
          <a:xfrm>
            <a:off x="548640" y="3956227"/>
            <a:ext cx="9957816" cy="462018"/>
          </a:xfrm>
          <a:prstGeom prst="rect">
            <a:avLst/>
          </a:prstGeom>
        </p:spPr>
        <p:txBody>
          <a:bodyPr lIns="0" tIns="0" rIns="0" bIns="0" anchor="b"/>
          <a:lstStyle>
            <a:lvl1pPr marL="0" indent="0">
              <a:lnSpc>
                <a:spcPts val="2400"/>
              </a:lnSpc>
              <a:spcBef>
                <a:spcPts val="0"/>
              </a:spcBef>
              <a:buNone/>
              <a:defRPr sz="2500" spc="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 here</a:t>
            </a:r>
          </a:p>
        </p:txBody>
      </p:sp>
      <p:sp>
        <p:nvSpPr>
          <p:cNvPr id="51"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75" name="TextBox 74"/>
          <p:cNvSpPr txBox="1"/>
          <p:nvPr userDrawn="1"/>
        </p:nvSpPr>
        <p:spPr>
          <a:xfrm>
            <a:off x="548640"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spTree>
    <p:extLst>
      <p:ext uri="{BB962C8B-B14F-4D97-AF65-F5344CB8AC3E}">
        <p14:creationId xmlns:p14="http://schemas.microsoft.com/office/powerpoint/2010/main" val="147138199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4"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93958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_Black">
    <p:bg>
      <p:bgPr>
        <a:solidFill>
          <a:schemeClr val="tx1"/>
        </a:solidFill>
        <a:effectLst/>
      </p:bgPr>
    </p:bg>
    <p:spTree>
      <p:nvGrpSpPr>
        <p:cNvPr id="1" name=""/>
        <p:cNvGrpSpPr/>
        <p:nvPr/>
      </p:nvGrpSpPr>
      <p:grpSpPr>
        <a:xfrm>
          <a:off x="0" y="0"/>
          <a:ext cx="0" cy="0"/>
          <a:chOff x="0" y="0"/>
          <a:chExt cx="0" cy="0"/>
        </a:xfrm>
      </p:grpSpPr>
      <p:sp>
        <p:nvSpPr>
          <p:cNvPr id="21" name="Title 28"/>
          <p:cNvSpPr>
            <a:spLocks noGrp="1"/>
          </p:cNvSpPr>
          <p:nvPr>
            <p:ph type="title" hasCustomPrompt="1"/>
          </p:nvPr>
        </p:nvSpPr>
        <p:spPr bwMode="gray">
          <a:xfrm>
            <a:off x="548640" y="402336"/>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0"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5" name="TextBox 4"/>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6" name="Group 5"/>
          <p:cNvGrpSpPr/>
          <p:nvPr userDrawn="1"/>
        </p:nvGrpSpPr>
        <p:grpSpPr>
          <a:xfrm>
            <a:off x="554338" y="6421482"/>
            <a:ext cx="734356" cy="245008"/>
            <a:chOff x="547688" y="952500"/>
            <a:chExt cx="12190413" cy="4067175"/>
          </a:xfrm>
        </p:grpSpPr>
        <p:sp>
          <p:nvSpPr>
            <p:cNvPr id="7" name="Rectangle 6"/>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 name="Freeform 7"/>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 name="Freeform 8"/>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1" name="Freeform 10"/>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2" name="Freeform 11"/>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229032212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ith Subtitle Only">
    <p:bg>
      <p:bgPr>
        <a:solidFill>
          <a:schemeClr val="bg1"/>
        </a:solidFill>
        <a:effectLst/>
      </p:bgPr>
    </p:bg>
    <p:spTree>
      <p:nvGrpSpPr>
        <p:cNvPr id="1" name=""/>
        <p:cNvGrpSpPr/>
        <p:nvPr/>
      </p:nvGrpSpPr>
      <p:grpSpPr>
        <a:xfrm>
          <a:off x="0" y="0"/>
          <a:ext cx="0" cy="0"/>
          <a:chOff x="0" y="0"/>
          <a:chExt cx="0" cy="0"/>
        </a:xfrm>
      </p:grpSpPr>
      <p:sp>
        <p:nvSpPr>
          <p:cNvPr id="23" name="Text Placeholder 2"/>
          <p:cNvSpPr>
            <a:spLocks noGrp="1"/>
          </p:cNvSpPr>
          <p:nvPr>
            <p:ph type="body" idx="10" hasCustomPrompt="1"/>
          </p:nvPr>
        </p:nvSpPr>
        <p:spPr bwMode="gray">
          <a:xfrm>
            <a:off x="557784" y="896112"/>
            <a:ext cx="11073384" cy="292608"/>
          </a:xfrm>
          <a:prstGeom prst="rect">
            <a:avLst/>
          </a:prstGeom>
        </p:spPr>
        <p:txBody>
          <a:bodyPr lIns="0" tIns="0" rIns="0" bIns="0" anchor="ctr" anchorCtr="0">
            <a:noAutofit/>
          </a:bodyPr>
          <a:lstStyle>
            <a:lvl1pPr marL="0" indent="0">
              <a:lnSpc>
                <a:spcPts val="2200"/>
              </a:lnSpc>
              <a:spcBef>
                <a:spcPts val="0"/>
              </a:spcBef>
              <a:buNone/>
              <a:defRPr sz="2200" b="0">
                <a:solidFill>
                  <a:schemeClr val="tx1"/>
                </a:solidFill>
                <a:latin typeface="Arial" pitchFamily="34" charset="0"/>
                <a:cs typeface="Arial"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a:t>Click to edit master text styles</a:t>
            </a:r>
          </a:p>
        </p:txBody>
      </p:sp>
      <p:sp>
        <p:nvSpPr>
          <p:cNvPr id="11" name="Title 28"/>
          <p:cNvSpPr>
            <a:spLocks noGrp="1"/>
          </p:cNvSpPr>
          <p:nvPr>
            <p:ph type="title" hasCustomPrompt="1"/>
          </p:nvPr>
        </p:nvSpPr>
        <p:spPr bwMode="gray">
          <a:xfrm>
            <a:off x="548640" y="402336"/>
            <a:ext cx="11073384" cy="356789"/>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16"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5763348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Subtitle Only_Black">
    <p:bg>
      <p:bgPr>
        <a:solidFill>
          <a:schemeClr val="tx1"/>
        </a:solidFill>
        <a:effectLst/>
      </p:bgPr>
    </p:bg>
    <p:spTree>
      <p:nvGrpSpPr>
        <p:cNvPr id="1" name=""/>
        <p:cNvGrpSpPr/>
        <p:nvPr/>
      </p:nvGrpSpPr>
      <p:grpSpPr>
        <a:xfrm>
          <a:off x="0" y="0"/>
          <a:ext cx="0" cy="0"/>
          <a:chOff x="0" y="0"/>
          <a:chExt cx="0" cy="0"/>
        </a:xfrm>
      </p:grpSpPr>
      <p:sp>
        <p:nvSpPr>
          <p:cNvPr id="23" name="Text Placeholder 2"/>
          <p:cNvSpPr>
            <a:spLocks noGrp="1"/>
          </p:cNvSpPr>
          <p:nvPr>
            <p:ph type="body" idx="10" hasCustomPrompt="1"/>
          </p:nvPr>
        </p:nvSpPr>
        <p:spPr bwMode="gray">
          <a:xfrm>
            <a:off x="557784" y="896112"/>
            <a:ext cx="11073384" cy="292608"/>
          </a:xfrm>
          <a:prstGeom prst="rect">
            <a:avLst/>
          </a:prstGeom>
        </p:spPr>
        <p:txBody>
          <a:bodyPr lIns="0" tIns="0" rIns="0" bIns="0" anchor="t" anchorCtr="0">
            <a:noAutofit/>
          </a:bodyPr>
          <a:lstStyle>
            <a:lvl1pPr marL="0" indent="0">
              <a:lnSpc>
                <a:spcPts val="2200"/>
              </a:lnSpc>
              <a:spcBef>
                <a:spcPts val="0"/>
              </a:spcBef>
              <a:buNone/>
              <a:defRPr sz="2000" b="0">
                <a:solidFill>
                  <a:schemeClr val="bg1"/>
                </a:solidFill>
                <a:latin typeface="Arial" pitchFamily="34" charset="0"/>
                <a:cs typeface="Arial"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dirty="0"/>
              <a:t>Click to edit master text styles</a:t>
            </a:r>
          </a:p>
        </p:txBody>
      </p:sp>
      <p:sp>
        <p:nvSpPr>
          <p:cNvPr id="11" name="Title 28"/>
          <p:cNvSpPr>
            <a:spLocks noGrp="1"/>
          </p:cNvSpPr>
          <p:nvPr>
            <p:ph type="title" hasCustomPrompt="1"/>
          </p:nvPr>
        </p:nvSpPr>
        <p:spPr bwMode="gray">
          <a:xfrm>
            <a:off x="548640" y="402336"/>
            <a:ext cx="11073384" cy="399921"/>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bg1"/>
                </a:solidFill>
                <a:latin typeface="Arial" pitchFamily="34" charset="0"/>
                <a:ea typeface="+mn-ea"/>
                <a:cs typeface="Arial" pitchFamily="34" charset="0"/>
              </a:defRPr>
            </a:lvl1pPr>
          </a:lstStyle>
          <a:p>
            <a:r>
              <a:rPr lang="en-US" dirty="0"/>
              <a:t>Click to edit master title</a:t>
            </a:r>
          </a:p>
        </p:txBody>
      </p:sp>
      <p:sp>
        <p:nvSpPr>
          <p:cNvPr id="12"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
        <p:nvSpPr>
          <p:cNvPr id="7" name="TextBox 6"/>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solidFill>
                  <a:schemeClr val="bg1"/>
                </a:solidFill>
                <a:latin typeface="Arial" pitchFamily="34" charset="0"/>
                <a:cs typeface="Arial" pitchFamily="34" charset="0"/>
              </a:rPr>
              <a:t>2020 Lenovo Internal. All rights reserved.</a:t>
            </a:r>
          </a:p>
        </p:txBody>
      </p:sp>
      <p:grpSp>
        <p:nvGrpSpPr>
          <p:cNvPr id="8" name="Group 7"/>
          <p:cNvGrpSpPr/>
          <p:nvPr userDrawn="1"/>
        </p:nvGrpSpPr>
        <p:grpSpPr>
          <a:xfrm>
            <a:off x="554338" y="6421482"/>
            <a:ext cx="734356" cy="245008"/>
            <a:chOff x="547688" y="952500"/>
            <a:chExt cx="12190413" cy="4067175"/>
          </a:xfrm>
        </p:grpSpPr>
        <p:sp>
          <p:nvSpPr>
            <p:cNvPr id="9" name="Rectangle 8"/>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 name="Freeform 9"/>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12"/>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13"/>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4"/>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124226057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28"/>
          <p:cNvSpPr>
            <a:spLocks noGrp="1"/>
          </p:cNvSpPr>
          <p:nvPr>
            <p:ph type="title" hasCustomPrompt="1"/>
          </p:nvPr>
        </p:nvSpPr>
        <p:spPr bwMode="gray">
          <a:xfrm>
            <a:off x="548640" y="403624"/>
            <a:ext cx="11073384" cy="521208"/>
          </a:xfrm>
          <a:prstGeom prst="rect">
            <a:avLst/>
          </a:prstGeom>
        </p:spPr>
        <p:txBody>
          <a:bodyPr wrap="square" lIns="0" tIns="0" rIns="0" bIns="0" anchor="t" anchorCtr="0"/>
          <a:lstStyle>
            <a:lvl1pPr marL="0" algn="l" defTabSz="1218987" rtl="0" eaLnBrk="1" latinLnBrk="0" hangingPunct="1">
              <a:lnSpc>
                <a:spcPts val="3200"/>
              </a:lnSpc>
              <a:spcBef>
                <a:spcPct val="0"/>
              </a:spcBef>
              <a:buNone/>
              <a:tabLst>
                <a:tab pos="1218987" algn="l"/>
              </a:tabLst>
              <a:defRPr lang="en-US" sz="3200" b="1" kern="1200" cap="none" spc="-150" baseline="0" dirty="0">
                <a:solidFill>
                  <a:schemeClr val="tx1"/>
                </a:solidFill>
                <a:latin typeface="Arial" pitchFamily="34" charset="0"/>
                <a:ea typeface="+mn-ea"/>
                <a:cs typeface="Arial" pitchFamily="34" charset="0"/>
              </a:defRPr>
            </a:lvl1pPr>
          </a:lstStyle>
          <a:p>
            <a:r>
              <a:rPr lang="en-US" dirty="0"/>
              <a:t>Click to edit master title</a:t>
            </a:r>
          </a:p>
        </p:txBody>
      </p:sp>
      <p:sp>
        <p:nvSpPr>
          <p:cNvPr id="22" name="Content Placeholder 2"/>
          <p:cNvSpPr>
            <a:spLocks noGrp="1"/>
          </p:cNvSpPr>
          <p:nvPr>
            <p:ph sz="half" idx="1"/>
          </p:nvPr>
        </p:nvSpPr>
        <p:spPr bwMode="gray">
          <a:xfrm>
            <a:off x="548640" y="1308880"/>
            <a:ext cx="11073384" cy="4906726"/>
          </a:xfrm>
          <a:prstGeom prst="rect">
            <a:avLst/>
          </a:prstGeom>
        </p:spPr>
        <p:txBody>
          <a:bodyPr lIns="0" tIns="0" rIns="0" bIns="0"/>
          <a:lstStyle>
            <a:lvl1pPr marL="171450" indent="-171450">
              <a:lnSpc>
                <a:spcPct val="90000"/>
              </a:lnSpc>
              <a:spcBef>
                <a:spcPts val="500"/>
              </a:spcBef>
              <a:buClrTx/>
              <a:buFont typeface="Arial" panose="020B0604020202020204" pitchFamily="34" charset="0"/>
              <a:buChar char="•"/>
              <a:defRPr sz="2000">
                <a:solidFill>
                  <a:schemeClr val="tx1"/>
                </a:solidFill>
                <a:latin typeface="Arial" pitchFamily="34" charset="0"/>
                <a:cs typeface="Arial" pitchFamily="34" charset="0"/>
              </a:defRPr>
            </a:lvl1pPr>
            <a:lvl2pPr marL="609493" indent="-228560">
              <a:lnSpc>
                <a:spcPct val="90000"/>
              </a:lnSpc>
              <a:spcBef>
                <a:spcPts val="500"/>
              </a:spcBef>
              <a:buClrTx/>
              <a:buFont typeface="Arial" pitchFamily="34" charset="0"/>
              <a:buChar char="–"/>
              <a:defRPr sz="1800">
                <a:solidFill>
                  <a:schemeClr val="tx1"/>
                </a:solidFill>
                <a:latin typeface="Arial" pitchFamily="34" charset="0"/>
                <a:cs typeface="Arial" pitchFamily="34" charset="0"/>
              </a:defRPr>
            </a:lvl2pPr>
            <a:lvl3pPr marL="835938"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3pPr>
            <a:lvl4pPr marL="1147033" indent="-156606">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4pPr>
            <a:lvl5pPr marL="1445431" indent="-150258">
              <a:lnSpc>
                <a:spcPct val="90000"/>
              </a:lnSpc>
              <a:spcBef>
                <a:spcPts val="500"/>
              </a:spcBef>
              <a:buClrTx/>
              <a:buFont typeface="Arial" panose="020B0604020202020204" pitchFamily="34" charset="0"/>
              <a:buChar char="-"/>
              <a:defRPr sz="1800">
                <a:solidFill>
                  <a:schemeClr val="tx1"/>
                </a:solidFill>
                <a:latin typeface="Arial" pitchFamily="34" charset="0"/>
                <a:cs typeface="Arial" pitchFamily="34" charset="0"/>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1416382"/>
      </p:ext>
    </p:extLst>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396214" y="6473952"/>
            <a:ext cx="4114800" cy="153888"/>
          </a:xfrm>
          <a:prstGeom prst="rect">
            <a:avLst/>
          </a:prstGeom>
          <a:noFill/>
        </p:spPr>
        <p:txBody>
          <a:bodyPr wrap="square" lIns="0" tIns="0" rIns="0" bIns="0" rtlCol="0">
            <a:spAutoFit/>
          </a:bodyPr>
          <a:lstStyle/>
          <a:p>
            <a:r>
              <a:rPr lang="en-US" sz="1000" dirty="0">
                <a:latin typeface="Arial" pitchFamily="34" charset="0"/>
                <a:cs typeface="Arial" pitchFamily="34" charset="0"/>
              </a:rPr>
              <a:t>2020 Lenovo Internal. All rights reserved.</a:t>
            </a:r>
          </a:p>
        </p:txBody>
      </p:sp>
      <p:sp>
        <p:nvSpPr>
          <p:cNvPr id="4" name="Slide Number Placeholder 5"/>
          <p:cNvSpPr>
            <a:spLocks noGrp="1"/>
          </p:cNvSpPr>
          <p:nvPr>
            <p:ph type="sldNum" sz="quarter" idx="4"/>
          </p:nvPr>
        </p:nvSpPr>
        <p:spPr>
          <a:xfrm>
            <a:off x="11749913" y="6473952"/>
            <a:ext cx="438912" cy="155448"/>
          </a:xfrm>
          <a:prstGeom prst="rect">
            <a:avLst/>
          </a:prstGeom>
        </p:spPr>
        <p:txBody>
          <a:bodyPr vert="horz" lIns="0" tIns="0" rIns="0" bIns="0" rtlCol="0" anchor="ctr"/>
          <a:lstStyle>
            <a:lvl1pPr algn="ctr">
              <a:defRPr sz="1000">
                <a:solidFill>
                  <a:schemeClr val="tx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grpSp>
        <p:nvGrpSpPr>
          <p:cNvPr id="5" name="Group 4"/>
          <p:cNvGrpSpPr/>
          <p:nvPr userDrawn="1"/>
        </p:nvGrpSpPr>
        <p:grpSpPr>
          <a:xfrm>
            <a:off x="554338" y="6421482"/>
            <a:ext cx="734356" cy="245008"/>
            <a:chOff x="547688" y="952500"/>
            <a:chExt cx="12190413" cy="4067175"/>
          </a:xfrm>
        </p:grpSpPr>
        <p:sp>
          <p:nvSpPr>
            <p:cNvPr id="6" name="Rectangle 5"/>
            <p:cNvSpPr>
              <a:spLocks noChangeArrowheads="1"/>
            </p:cNvSpPr>
            <p:nvPr userDrawn="1"/>
          </p:nvSpPr>
          <p:spPr bwMode="auto">
            <a:xfrm>
              <a:off x="547688" y="952500"/>
              <a:ext cx="12190413" cy="40671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userDrawn="1"/>
          </p:nvSpPr>
          <p:spPr bwMode="auto">
            <a:xfrm>
              <a:off x="4922838" y="2319338"/>
              <a:ext cx="1571625" cy="1590675"/>
            </a:xfrm>
            <a:custGeom>
              <a:avLst/>
              <a:gdLst>
                <a:gd name="T0" fmla="*/ 492 w 825"/>
                <a:gd name="T1" fmla="*/ 0 h 834"/>
                <a:gd name="T2" fmla="*/ 225 w 825"/>
                <a:gd name="T3" fmla="*/ 132 h 834"/>
                <a:gd name="T4" fmla="*/ 225 w 825"/>
                <a:gd name="T5" fmla="*/ 132 h 834"/>
                <a:gd name="T6" fmla="*/ 225 w 825"/>
                <a:gd name="T7" fmla="*/ 132 h 834"/>
                <a:gd name="T8" fmla="*/ 225 w 825"/>
                <a:gd name="T9" fmla="*/ 14 h 834"/>
                <a:gd name="T10" fmla="*/ 0 w 825"/>
                <a:gd name="T11" fmla="*/ 14 h 834"/>
                <a:gd name="T12" fmla="*/ 0 w 825"/>
                <a:gd name="T13" fmla="*/ 834 h 834"/>
                <a:gd name="T14" fmla="*/ 225 w 825"/>
                <a:gd name="T15" fmla="*/ 834 h 834"/>
                <a:gd name="T16" fmla="*/ 225 w 825"/>
                <a:gd name="T17" fmla="*/ 367 h 834"/>
                <a:gd name="T18" fmla="*/ 411 w 825"/>
                <a:gd name="T19" fmla="*/ 194 h 834"/>
                <a:gd name="T20" fmla="*/ 600 w 825"/>
                <a:gd name="T21" fmla="*/ 367 h 834"/>
                <a:gd name="T22" fmla="*/ 600 w 825"/>
                <a:gd name="T23" fmla="*/ 834 h 834"/>
                <a:gd name="T24" fmla="*/ 825 w 825"/>
                <a:gd name="T25" fmla="*/ 834 h 834"/>
                <a:gd name="T26" fmla="*/ 825 w 825"/>
                <a:gd name="T27" fmla="*/ 326 h 834"/>
                <a:gd name="T28" fmla="*/ 492 w 825"/>
                <a:gd name="T29"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5" h="834">
                  <a:moveTo>
                    <a:pt x="492" y="0"/>
                  </a:moveTo>
                  <a:cubicBezTo>
                    <a:pt x="398" y="0"/>
                    <a:pt x="291" y="44"/>
                    <a:pt x="225" y="132"/>
                  </a:cubicBezTo>
                  <a:cubicBezTo>
                    <a:pt x="225" y="132"/>
                    <a:pt x="225" y="132"/>
                    <a:pt x="225" y="132"/>
                  </a:cubicBezTo>
                  <a:cubicBezTo>
                    <a:pt x="225" y="132"/>
                    <a:pt x="225" y="132"/>
                    <a:pt x="225" y="132"/>
                  </a:cubicBezTo>
                  <a:cubicBezTo>
                    <a:pt x="225" y="14"/>
                    <a:pt x="225" y="14"/>
                    <a:pt x="225" y="14"/>
                  </a:cubicBezTo>
                  <a:cubicBezTo>
                    <a:pt x="0" y="14"/>
                    <a:pt x="0" y="14"/>
                    <a:pt x="0" y="14"/>
                  </a:cubicBezTo>
                  <a:cubicBezTo>
                    <a:pt x="0" y="834"/>
                    <a:pt x="0" y="834"/>
                    <a:pt x="0" y="834"/>
                  </a:cubicBezTo>
                  <a:cubicBezTo>
                    <a:pt x="225" y="834"/>
                    <a:pt x="225" y="834"/>
                    <a:pt x="225" y="834"/>
                  </a:cubicBezTo>
                  <a:cubicBezTo>
                    <a:pt x="225" y="367"/>
                    <a:pt x="225" y="367"/>
                    <a:pt x="225" y="367"/>
                  </a:cubicBezTo>
                  <a:cubicBezTo>
                    <a:pt x="225" y="283"/>
                    <a:pt x="290" y="194"/>
                    <a:pt x="411" y="194"/>
                  </a:cubicBezTo>
                  <a:cubicBezTo>
                    <a:pt x="504" y="194"/>
                    <a:pt x="600" y="259"/>
                    <a:pt x="600" y="367"/>
                  </a:cubicBezTo>
                  <a:cubicBezTo>
                    <a:pt x="600" y="834"/>
                    <a:pt x="600" y="834"/>
                    <a:pt x="600" y="834"/>
                  </a:cubicBezTo>
                  <a:cubicBezTo>
                    <a:pt x="825" y="834"/>
                    <a:pt x="825" y="834"/>
                    <a:pt x="825" y="834"/>
                  </a:cubicBezTo>
                  <a:cubicBezTo>
                    <a:pt x="825" y="326"/>
                    <a:pt x="825" y="326"/>
                    <a:pt x="825" y="326"/>
                  </a:cubicBezTo>
                  <a:cubicBezTo>
                    <a:pt x="825" y="137"/>
                    <a:pt x="690" y="0"/>
                    <a:pt x="49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userDrawn="1"/>
          </p:nvSpPr>
          <p:spPr bwMode="auto">
            <a:xfrm>
              <a:off x="8277225" y="2346325"/>
              <a:ext cx="1755775" cy="1563688"/>
            </a:xfrm>
            <a:custGeom>
              <a:avLst/>
              <a:gdLst>
                <a:gd name="T0" fmla="*/ 797 w 1106"/>
                <a:gd name="T1" fmla="*/ 0 h 985"/>
                <a:gd name="T2" fmla="*/ 553 w 1106"/>
                <a:gd name="T3" fmla="*/ 671 h 985"/>
                <a:gd name="T4" fmla="*/ 308 w 1106"/>
                <a:gd name="T5" fmla="*/ 0 h 985"/>
                <a:gd name="T6" fmla="*/ 0 w 1106"/>
                <a:gd name="T7" fmla="*/ 0 h 985"/>
                <a:gd name="T8" fmla="*/ 405 w 1106"/>
                <a:gd name="T9" fmla="*/ 985 h 985"/>
                <a:gd name="T10" fmla="*/ 701 w 1106"/>
                <a:gd name="T11" fmla="*/ 985 h 985"/>
                <a:gd name="T12" fmla="*/ 1106 w 1106"/>
                <a:gd name="T13" fmla="*/ 0 h 985"/>
                <a:gd name="T14" fmla="*/ 797 w 1106"/>
                <a:gd name="T15" fmla="*/ 0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6" h="985">
                  <a:moveTo>
                    <a:pt x="797" y="0"/>
                  </a:moveTo>
                  <a:lnTo>
                    <a:pt x="553" y="671"/>
                  </a:lnTo>
                  <a:lnTo>
                    <a:pt x="308" y="0"/>
                  </a:lnTo>
                  <a:lnTo>
                    <a:pt x="0" y="0"/>
                  </a:lnTo>
                  <a:lnTo>
                    <a:pt x="405" y="985"/>
                  </a:lnTo>
                  <a:lnTo>
                    <a:pt x="701" y="985"/>
                  </a:lnTo>
                  <a:lnTo>
                    <a:pt x="1106" y="0"/>
                  </a:lnTo>
                  <a:lnTo>
                    <a:pt x="7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userDrawn="1"/>
          </p:nvSpPr>
          <p:spPr bwMode="auto">
            <a:xfrm>
              <a:off x="3138488" y="2319338"/>
              <a:ext cx="1630363" cy="1617663"/>
            </a:xfrm>
            <a:custGeom>
              <a:avLst/>
              <a:gdLst>
                <a:gd name="T0" fmla="*/ 697 w 856"/>
                <a:gd name="T1" fmla="*/ 582 h 848"/>
                <a:gd name="T2" fmla="*/ 462 w 856"/>
                <a:gd name="T3" fmla="*/ 669 h 848"/>
                <a:gd name="T4" fmla="*/ 280 w 856"/>
                <a:gd name="T5" fmla="*/ 602 h 848"/>
                <a:gd name="T6" fmla="*/ 856 w 856"/>
                <a:gd name="T7" fmla="*/ 363 h 848"/>
                <a:gd name="T8" fmla="*/ 758 w 856"/>
                <a:gd name="T9" fmla="*/ 135 h 848"/>
                <a:gd name="T10" fmla="*/ 434 w 856"/>
                <a:gd name="T11" fmla="*/ 0 h 848"/>
                <a:gd name="T12" fmla="*/ 0 w 856"/>
                <a:gd name="T13" fmla="*/ 424 h 848"/>
                <a:gd name="T14" fmla="*/ 459 w 856"/>
                <a:gd name="T15" fmla="*/ 848 h 848"/>
                <a:gd name="T16" fmla="*/ 840 w 856"/>
                <a:gd name="T17" fmla="*/ 691 h 848"/>
                <a:gd name="T18" fmla="*/ 697 w 856"/>
                <a:gd name="T19" fmla="*/ 582 h 848"/>
                <a:gd name="T20" fmla="*/ 265 w 856"/>
                <a:gd name="T21" fmla="*/ 261 h 848"/>
                <a:gd name="T22" fmla="*/ 438 w 856"/>
                <a:gd name="T23" fmla="*/ 179 h 848"/>
                <a:gd name="T24" fmla="*/ 612 w 856"/>
                <a:gd name="T25" fmla="*/ 294 h 848"/>
                <a:gd name="T26" fmla="*/ 219 w 856"/>
                <a:gd name="T27" fmla="*/ 457 h 848"/>
                <a:gd name="T28" fmla="*/ 265 w 856"/>
                <a:gd name="T29" fmla="*/ 261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6" h="848">
                  <a:moveTo>
                    <a:pt x="697" y="582"/>
                  </a:moveTo>
                  <a:cubicBezTo>
                    <a:pt x="602" y="652"/>
                    <a:pt x="548" y="669"/>
                    <a:pt x="462" y="669"/>
                  </a:cubicBezTo>
                  <a:cubicBezTo>
                    <a:pt x="384" y="669"/>
                    <a:pt x="323" y="645"/>
                    <a:pt x="280" y="602"/>
                  </a:cubicBezTo>
                  <a:cubicBezTo>
                    <a:pt x="856" y="363"/>
                    <a:pt x="856" y="363"/>
                    <a:pt x="856" y="363"/>
                  </a:cubicBezTo>
                  <a:cubicBezTo>
                    <a:pt x="843" y="275"/>
                    <a:pt x="810" y="195"/>
                    <a:pt x="758" y="135"/>
                  </a:cubicBezTo>
                  <a:cubicBezTo>
                    <a:pt x="682" y="47"/>
                    <a:pt x="570" y="0"/>
                    <a:pt x="434" y="0"/>
                  </a:cubicBezTo>
                  <a:cubicBezTo>
                    <a:pt x="186" y="0"/>
                    <a:pt x="0" y="183"/>
                    <a:pt x="0" y="424"/>
                  </a:cubicBezTo>
                  <a:cubicBezTo>
                    <a:pt x="0" y="672"/>
                    <a:pt x="187" y="848"/>
                    <a:pt x="459" y="848"/>
                  </a:cubicBezTo>
                  <a:cubicBezTo>
                    <a:pt x="611" y="848"/>
                    <a:pt x="767" y="776"/>
                    <a:pt x="840" y="691"/>
                  </a:cubicBezTo>
                  <a:lnTo>
                    <a:pt x="697" y="582"/>
                  </a:lnTo>
                  <a:close/>
                  <a:moveTo>
                    <a:pt x="265" y="261"/>
                  </a:moveTo>
                  <a:cubicBezTo>
                    <a:pt x="303" y="210"/>
                    <a:pt x="364" y="179"/>
                    <a:pt x="438" y="179"/>
                  </a:cubicBezTo>
                  <a:cubicBezTo>
                    <a:pt x="519" y="179"/>
                    <a:pt x="581" y="226"/>
                    <a:pt x="612" y="294"/>
                  </a:cubicBezTo>
                  <a:cubicBezTo>
                    <a:pt x="219" y="457"/>
                    <a:pt x="219" y="457"/>
                    <a:pt x="219" y="457"/>
                  </a:cubicBezTo>
                  <a:cubicBezTo>
                    <a:pt x="208" y="374"/>
                    <a:pt x="230" y="308"/>
                    <a:pt x="265" y="2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1685925" y="1879600"/>
              <a:ext cx="1409700" cy="2030413"/>
            </a:xfrm>
            <a:custGeom>
              <a:avLst/>
              <a:gdLst>
                <a:gd name="T0" fmla="*/ 888 w 888"/>
                <a:gd name="T1" fmla="*/ 1030 h 1279"/>
                <a:gd name="T2" fmla="*/ 274 w 888"/>
                <a:gd name="T3" fmla="*/ 1030 h 1279"/>
                <a:gd name="T4" fmla="*/ 274 w 888"/>
                <a:gd name="T5" fmla="*/ 0 h 1279"/>
                <a:gd name="T6" fmla="*/ 0 w 888"/>
                <a:gd name="T7" fmla="*/ 0 h 1279"/>
                <a:gd name="T8" fmla="*/ 0 w 888"/>
                <a:gd name="T9" fmla="*/ 1279 h 1279"/>
                <a:gd name="T10" fmla="*/ 888 w 888"/>
                <a:gd name="T11" fmla="*/ 1279 h 1279"/>
                <a:gd name="T12" fmla="*/ 888 w 888"/>
                <a:gd name="T13" fmla="*/ 1030 h 1279"/>
              </a:gdLst>
              <a:ahLst/>
              <a:cxnLst>
                <a:cxn ang="0">
                  <a:pos x="T0" y="T1"/>
                </a:cxn>
                <a:cxn ang="0">
                  <a:pos x="T2" y="T3"/>
                </a:cxn>
                <a:cxn ang="0">
                  <a:pos x="T4" y="T5"/>
                </a:cxn>
                <a:cxn ang="0">
                  <a:pos x="T6" y="T7"/>
                </a:cxn>
                <a:cxn ang="0">
                  <a:pos x="T8" y="T9"/>
                </a:cxn>
                <a:cxn ang="0">
                  <a:pos x="T10" y="T11"/>
                </a:cxn>
                <a:cxn ang="0">
                  <a:pos x="T12" y="T13"/>
                </a:cxn>
              </a:cxnLst>
              <a:rect l="0" t="0" r="r" b="b"/>
              <a:pathLst>
                <a:path w="888" h="1279">
                  <a:moveTo>
                    <a:pt x="888" y="1030"/>
                  </a:moveTo>
                  <a:lnTo>
                    <a:pt x="274" y="1030"/>
                  </a:lnTo>
                  <a:lnTo>
                    <a:pt x="274" y="0"/>
                  </a:lnTo>
                  <a:lnTo>
                    <a:pt x="0" y="0"/>
                  </a:lnTo>
                  <a:lnTo>
                    <a:pt x="0" y="1279"/>
                  </a:lnTo>
                  <a:lnTo>
                    <a:pt x="888" y="1279"/>
                  </a:lnTo>
                  <a:lnTo>
                    <a:pt x="888" y="10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noEditPoints="1"/>
            </p:cNvSpPr>
            <p:nvPr userDrawn="1"/>
          </p:nvSpPr>
          <p:spPr bwMode="auto">
            <a:xfrm>
              <a:off x="9966325" y="2319338"/>
              <a:ext cx="1677988" cy="1617663"/>
            </a:xfrm>
            <a:custGeom>
              <a:avLst/>
              <a:gdLst>
                <a:gd name="T0" fmla="*/ 439 w 881"/>
                <a:gd name="T1" fmla="*/ 848 h 848"/>
                <a:gd name="T2" fmla="*/ 0 w 881"/>
                <a:gd name="T3" fmla="*/ 424 h 848"/>
                <a:gd name="T4" fmla="*/ 442 w 881"/>
                <a:gd name="T5" fmla="*/ 0 h 848"/>
                <a:gd name="T6" fmla="*/ 881 w 881"/>
                <a:gd name="T7" fmla="*/ 424 h 848"/>
                <a:gd name="T8" fmla="*/ 439 w 881"/>
                <a:gd name="T9" fmla="*/ 848 h 848"/>
                <a:gd name="T10" fmla="*/ 439 w 881"/>
                <a:gd name="T11" fmla="*/ 193 h 848"/>
                <a:gd name="T12" fmla="*/ 222 w 881"/>
                <a:gd name="T13" fmla="*/ 424 h 848"/>
                <a:gd name="T14" fmla="*/ 442 w 881"/>
                <a:gd name="T15" fmla="*/ 655 h 848"/>
                <a:gd name="T16" fmla="*/ 659 w 881"/>
                <a:gd name="T17" fmla="*/ 424 h 848"/>
                <a:gd name="T18" fmla="*/ 439 w 881"/>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1" h="848">
                  <a:moveTo>
                    <a:pt x="439" y="848"/>
                  </a:moveTo>
                  <a:cubicBezTo>
                    <a:pt x="193" y="848"/>
                    <a:pt x="0" y="664"/>
                    <a:pt x="0" y="424"/>
                  </a:cubicBezTo>
                  <a:cubicBezTo>
                    <a:pt x="0" y="186"/>
                    <a:pt x="194" y="0"/>
                    <a:pt x="442" y="0"/>
                  </a:cubicBezTo>
                  <a:cubicBezTo>
                    <a:pt x="688" y="0"/>
                    <a:pt x="881" y="184"/>
                    <a:pt x="881" y="424"/>
                  </a:cubicBezTo>
                  <a:cubicBezTo>
                    <a:pt x="881" y="662"/>
                    <a:pt x="687" y="848"/>
                    <a:pt x="439" y="848"/>
                  </a:cubicBezTo>
                  <a:moveTo>
                    <a:pt x="439" y="193"/>
                  </a:moveTo>
                  <a:cubicBezTo>
                    <a:pt x="313" y="193"/>
                    <a:pt x="222" y="288"/>
                    <a:pt x="222" y="424"/>
                  </a:cubicBezTo>
                  <a:cubicBezTo>
                    <a:pt x="222" y="553"/>
                    <a:pt x="319" y="655"/>
                    <a:pt x="442" y="655"/>
                  </a:cubicBezTo>
                  <a:cubicBezTo>
                    <a:pt x="568" y="655"/>
                    <a:pt x="659" y="557"/>
                    <a:pt x="659" y="424"/>
                  </a:cubicBezTo>
                  <a:cubicBezTo>
                    <a:pt x="659" y="295"/>
                    <a:pt x="562"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noEditPoints="1"/>
            </p:cNvSpPr>
            <p:nvPr userDrawn="1"/>
          </p:nvSpPr>
          <p:spPr bwMode="auto">
            <a:xfrm>
              <a:off x="6664325" y="2319338"/>
              <a:ext cx="1679575" cy="1617663"/>
            </a:xfrm>
            <a:custGeom>
              <a:avLst/>
              <a:gdLst>
                <a:gd name="T0" fmla="*/ 439 w 882"/>
                <a:gd name="T1" fmla="*/ 848 h 848"/>
                <a:gd name="T2" fmla="*/ 0 w 882"/>
                <a:gd name="T3" fmla="*/ 424 h 848"/>
                <a:gd name="T4" fmla="*/ 442 w 882"/>
                <a:gd name="T5" fmla="*/ 0 h 848"/>
                <a:gd name="T6" fmla="*/ 882 w 882"/>
                <a:gd name="T7" fmla="*/ 424 h 848"/>
                <a:gd name="T8" fmla="*/ 439 w 882"/>
                <a:gd name="T9" fmla="*/ 848 h 848"/>
                <a:gd name="T10" fmla="*/ 439 w 882"/>
                <a:gd name="T11" fmla="*/ 193 h 848"/>
                <a:gd name="T12" fmla="*/ 222 w 882"/>
                <a:gd name="T13" fmla="*/ 424 h 848"/>
                <a:gd name="T14" fmla="*/ 442 w 882"/>
                <a:gd name="T15" fmla="*/ 655 h 848"/>
                <a:gd name="T16" fmla="*/ 660 w 882"/>
                <a:gd name="T17" fmla="*/ 424 h 848"/>
                <a:gd name="T18" fmla="*/ 439 w 882"/>
                <a:gd name="T19" fmla="*/ 19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2" h="848">
                  <a:moveTo>
                    <a:pt x="439" y="848"/>
                  </a:moveTo>
                  <a:cubicBezTo>
                    <a:pt x="193" y="848"/>
                    <a:pt x="0" y="664"/>
                    <a:pt x="0" y="424"/>
                  </a:cubicBezTo>
                  <a:cubicBezTo>
                    <a:pt x="0" y="186"/>
                    <a:pt x="195" y="0"/>
                    <a:pt x="442" y="0"/>
                  </a:cubicBezTo>
                  <a:cubicBezTo>
                    <a:pt x="689" y="0"/>
                    <a:pt x="882" y="184"/>
                    <a:pt x="882" y="424"/>
                  </a:cubicBezTo>
                  <a:cubicBezTo>
                    <a:pt x="882" y="662"/>
                    <a:pt x="687" y="848"/>
                    <a:pt x="439" y="848"/>
                  </a:cubicBezTo>
                  <a:moveTo>
                    <a:pt x="439" y="193"/>
                  </a:moveTo>
                  <a:cubicBezTo>
                    <a:pt x="314" y="193"/>
                    <a:pt x="222" y="288"/>
                    <a:pt x="222" y="424"/>
                  </a:cubicBezTo>
                  <a:cubicBezTo>
                    <a:pt x="222" y="553"/>
                    <a:pt x="319" y="655"/>
                    <a:pt x="442" y="655"/>
                  </a:cubicBezTo>
                  <a:cubicBezTo>
                    <a:pt x="568" y="655"/>
                    <a:pt x="660" y="557"/>
                    <a:pt x="660" y="424"/>
                  </a:cubicBezTo>
                  <a:cubicBezTo>
                    <a:pt x="660" y="295"/>
                    <a:pt x="563" y="193"/>
                    <a:pt x="439" y="19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33027268"/>
      </p:ext>
    </p:extLst>
  </p:cSld>
  <p:clrMap bg1="lt1" tx1="dk1" bg2="lt2" tx2="dk2" accent1="accent1" accent2="accent2" accent3="accent3" accent4="accent4" accent5="accent5" accent6="accent6" hlink="hlink" folHlink="folHlink"/>
  <p:sldLayoutIdLst>
    <p:sldLayoutId id="2147483669" r:id="rId1"/>
    <p:sldLayoutId id="2147483723" r:id="rId2"/>
    <p:sldLayoutId id="2147483670" r:id="rId3"/>
    <p:sldLayoutId id="2147483740" r:id="rId4"/>
    <p:sldLayoutId id="2147483654" r:id="rId5"/>
    <p:sldLayoutId id="2147483725" r:id="rId6"/>
    <p:sldLayoutId id="2147483738" r:id="rId7"/>
    <p:sldLayoutId id="2147483739" r:id="rId8"/>
    <p:sldLayoutId id="2147483661" r:id="rId9"/>
    <p:sldLayoutId id="2147483726" r:id="rId10"/>
    <p:sldLayoutId id="2147483673" r:id="rId11"/>
    <p:sldLayoutId id="2147483727" r:id="rId12"/>
    <p:sldLayoutId id="2147483662" r:id="rId13"/>
    <p:sldLayoutId id="2147483728" r:id="rId14"/>
    <p:sldLayoutId id="2147483736" r:id="rId15"/>
    <p:sldLayoutId id="2147483737" r:id="rId16"/>
    <p:sldLayoutId id="2147483691" r:id="rId17"/>
    <p:sldLayoutId id="2147483729" r:id="rId18"/>
    <p:sldLayoutId id="2147483692" r:id="rId19"/>
    <p:sldLayoutId id="2147483730" r:id="rId20"/>
    <p:sldLayoutId id="2147483711" r:id="rId21"/>
    <p:sldLayoutId id="2147483731" r:id="rId22"/>
    <p:sldLayoutId id="2147483722" r:id="rId23"/>
    <p:sldLayoutId id="2147483732" r:id="rId24"/>
    <p:sldLayoutId id="2147483657" r:id="rId25"/>
    <p:sldLayoutId id="2147483733" r:id="rId26"/>
    <p:sldLayoutId id="2147483659" r:id="rId27"/>
    <p:sldLayoutId id="2147483734" r:id="rId28"/>
    <p:sldLayoutId id="2147483668" r:id="rId29"/>
    <p:sldLayoutId id="2147483735" r:id="rId30"/>
    <p:sldLayoutId id="2147483741" r:id="rId31"/>
    <p:sldLayoutId id="2147483742" r:id="rId32"/>
  </p:sldLayoutIdLst>
  <p:transition spd="med"/>
  <p:hf hdr="0" dt="0"/>
  <p:txStyles>
    <p:titleStyle>
      <a:lvl1pPr algn="ctr" defTabSz="1218987" rtl="0" eaLnBrk="1" latinLnBrk="0" hangingPunct="1">
        <a:spcBef>
          <a:spcPct val="0"/>
        </a:spcBef>
        <a:buNone/>
        <a:defRPr sz="4300" kern="1200" cap="all" baseline="0">
          <a:solidFill>
            <a:schemeClr val="tx1"/>
          </a:solidFill>
          <a:latin typeface="Arial" pitchFamily="34" charset="0"/>
          <a:ea typeface="+mj-ea"/>
          <a:cs typeface="Arial" pitchFamily="34" charset="0"/>
        </a:defRPr>
      </a:lvl1pPr>
    </p:titleStyle>
    <p:bodyStyle>
      <a:lvl1pPr marL="457120" indent="-457120" algn="l" defTabSz="1218987" rtl="0" eaLnBrk="1" latinLnBrk="0" hangingPunct="1">
        <a:spcBef>
          <a:spcPct val="20000"/>
        </a:spcBef>
        <a:buClr>
          <a:schemeClr val="tx2"/>
        </a:buClr>
        <a:buFont typeface="Wingdings" pitchFamily="2" charset="2"/>
        <a:buChar char="§"/>
        <a:defRPr sz="4300" kern="1200">
          <a:solidFill>
            <a:schemeClr val="tx1"/>
          </a:solidFill>
          <a:latin typeface="Arial" pitchFamily="34" charset="0"/>
          <a:ea typeface="+mn-ea"/>
          <a:cs typeface="Arial" pitchFamily="34" charset="0"/>
        </a:defRPr>
      </a:lvl1pPr>
      <a:lvl2pPr marL="990427" indent="-380933" algn="l" defTabSz="1218987" rtl="0" eaLnBrk="1" latinLnBrk="0" hangingPunct="1">
        <a:spcBef>
          <a:spcPct val="20000"/>
        </a:spcBef>
        <a:buClr>
          <a:schemeClr val="tx2"/>
        </a:buClr>
        <a:buFont typeface="Wingdings" pitchFamily="2" charset="2"/>
        <a:buChar char="§"/>
        <a:defRPr sz="3700" kern="1200">
          <a:solidFill>
            <a:schemeClr val="tx1"/>
          </a:solidFill>
          <a:latin typeface="Arial" pitchFamily="34" charset="0"/>
          <a:ea typeface="+mn-ea"/>
          <a:cs typeface="Arial" pitchFamily="34" charset="0"/>
        </a:defRPr>
      </a:lvl2pPr>
      <a:lvl3pPr marL="1523733" indent="-304747" algn="l" defTabSz="1218987" rtl="0" eaLnBrk="1" latinLnBrk="0" hangingPunct="1">
        <a:spcBef>
          <a:spcPct val="20000"/>
        </a:spcBef>
        <a:buClr>
          <a:schemeClr val="tx2"/>
        </a:buClr>
        <a:buFont typeface="Wingdings" pitchFamily="2" charset="2"/>
        <a:buChar char="§"/>
        <a:defRPr sz="3200" kern="1200">
          <a:solidFill>
            <a:schemeClr val="tx1"/>
          </a:solidFill>
          <a:latin typeface="Arial" pitchFamily="34" charset="0"/>
          <a:ea typeface="+mn-ea"/>
          <a:cs typeface="Arial" pitchFamily="34" charset="0"/>
        </a:defRPr>
      </a:lvl3pPr>
      <a:lvl4pPr marL="2133227" indent="-304747" algn="l" defTabSz="1218987" rtl="0" eaLnBrk="1" latinLnBrk="0" hangingPunct="1">
        <a:spcBef>
          <a:spcPct val="20000"/>
        </a:spcBef>
        <a:buClr>
          <a:schemeClr val="tx2"/>
        </a:buClr>
        <a:buFont typeface="Wingdings" pitchFamily="2" charset="2"/>
        <a:buChar char="§"/>
        <a:defRPr sz="2700" kern="1200">
          <a:solidFill>
            <a:schemeClr val="tx1"/>
          </a:solidFill>
          <a:latin typeface="Arial" pitchFamily="34" charset="0"/>
          <a:ea typeface="+mn-ea"/>
          <a:cs typeface="Arial" pitchFamily="34" charset="0"/>
        </a:defRPr>
      </a:lvl4pPr>
      <a:lvl5pPr marL="2742720" indent="-304747" algn="l" defTabSz="1218987" rtl="0" eaLnBrk="1" latinLnBrk="0" hangingPunct="1">
        <a:spcBef>
          <a:spcPct val="20000"/>
        </a:spcBef>
        <a:buClr>
          <a:schemeClr val="tx2"/>
        </a:buClr>
        <a:buFont typeface="Wingdings" pitchFamily="2" charset="2"/>
        <a:buChar char="§"/>
        <a:defRPr sz="2700" kern="1200">
          <a:solidFill>
            <a:schemeClr val="tx1"/>
          </a:solidFill>
          <a:latin typeface="Arial" pitchFamily="34" charset="0"/>
          <a:ea typeface="+mn-ea"/>
          <a:cs typeface="Arial"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novopartner.com/" TargetMode="Externa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ntactus@lenovoelevate.com"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624AA-4232-4552-944B-DB7E8747D9E9}"/>
              </a:ext>
            </a:extLst>
          </p:cNvPr>
          <p:cNvSpPr>
            <a:spLocks noGrp="1"/>
          </p:cNvSpPr>
          <p:nvPr>
            <p:ph type="title"/>
          </p:nvPr>
        </p:nvSpPr>
        <p:spPr/>
        <p:txBody>
          <a:bodyPr/>
          <a:lstStyle/>
          <a:p>
            <a:r>
              <a:rPr lang="en-US" dirty="0"/>
              <a:t>Lenovo DCG Elevate Program </a:t>
            </a:r>
          </a:p>
        </p:txBody>
      </p:sp>
      <p:sp>
        <p:nvSpPr>
          <p:cNvPr id="4" name="Subtitle 3">
            <a:extLst>
              <a:ext uri="{FF2B5EF4-FFF2-40B4-BE49-F238E27FC236}">
                <a16:creationId xmlns:a16="http://schemas.microsoft.com/office/drawing/2014/main" id="{CD8171DF-7AA9-45A5-B4E0-702B6F17CF62}"/>
              </a:ext>
            </a:extLst>
          </p:cNvPr>
          <p:cNvSpPr>
            <a:spLocks noGrp="1"/>
          </p:cNvSpPr>
          <p:nvPr>
            <p:ph type="subTitle" idx="1"/>
          </p:nvPr>
        </p:nvSpPr>
        <p:spPr/>
        <p:txBody>
          <a:bodyPr/>
          <a:lstStyle/>
          <a:p>
            <a:r>
              <a:rPr lang="en-US" dirty="0"/>
              <a:t>EMEA Channels  |  April 2021</a:t>
            </a:r>
          </a:p>
        </p:txBody>
      </p:sp>
    </p:spTree>
    <p:extLst>
      <p:ext uri="{BB962C8B-B14F-4D97-AF65-F5344CB8AC3E}">
        <p14:creationId xmlns:p14="http://schemas.microsoft.com/office/powerpoint/2010/main" val="120193064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Elevate Program Summary</a:t>
            </a:r>
          </a:p>
        </p:txBody>
      </p:sp>
      <p:sp>
        <p:nvSpPr>
          <p:cNvPr id="9" name="Content Placeholder 8"/>
          <p:cNvSpPr>
            <a:spLocks noGrp="1"/>
          </p:cNvSpPr>
          <p:nvPr>
            <p:ph sz="half" idx="1"/>
          </p:nvPr>
        </p:nvSpPr>
        <p:spPr/>
        <p:txBody>
          <a:bodyPr/>
          <a:lstStyle/>
          <a:p>
            <a:r>
              <a:rPr lang="en-US" dirty="0"/>
              <a:t>Quarterly incentive program rewarding growth</a:t>
            </a:r>
          </a:p>
          <a:p>
            <a:r>
              <a:rPr lang="en-US" dirty="0"/>
              <a:t>Self-enrolment for all Lenovo DCG Authorized tier resellers</a:t>
            </a:r>
          </a:p>
          <a:p>
            <a:r>
              <a:rPr lang="en-US" dirty="0"/>
              <a:t>2 target groups to choose at the time of enrolment (Base and Top)</a:t>
            </a:r>
          </a:p>
          <a:p>
            <a:r>
              <a:rPr lang="en-US" dirty="0"/>
              <a:t>Guaranteed rebate for meeting Band A target</a:t>
            </a:r>
          </a:p>
          <a:p>
            <a:r>
              <a:rPr lang="en-US" dirty="0"/>
              <a:t>Ability to earn up to Band E rebate from each group</a:t>
            </a:r>
          </a:p>
          <a:p>
            <a:r>
              <a:rPr lang="en-US" dirty="0"/>
              <a:t>Enrollment period open until end of Month 2</a:t>
            </a:r>
          </a:p>
          <a:p>
            <a:r>
              <a:rPr lang="en-US" dirty="0"/>
              <a:t>Make/Miss incentive program with no rebate payment for results below the target</a:t>
            </a:r>
          </a:p>
          <a:p>
            <a:r>
              <a:rPr lang="en-US" dirty="0"/>
              <a:t>Sales data uploaded automatically every week based on distributor sales out reporting to Lenovo</a:t>
            </a:r>
          </a:p>
          <a:p>
            <a:r>
              <a:rPr lang="en-US" dirty="0"/>
              <a:t>Lenovo will automatically multiply the revenue for all accelerated products throughout the quarter</a:t>
            </a:r>
          </a:p>
          <a:p>
            <a:r>
              <a:rPr lang="en-US" dirty="0"/>
              <a:t>Final results will be available 4 weeks after eligible quarterly period</a:t>
            </a:r>
          </a:p>
          <a:p>
            <a:r>
              <a:rPr lang="en-US" dirty="0"/>
              <a:t>Resellers eligible for a rebate will be notified via email to submit their claim</a:t>
            </a:r>
          </a:p>
          <a:p>
            <a:r>
              <a:rPr lang="en-US" dirty="0"/>
              <a:t>Upon successful claim submission, payment will be made directly to reseller’s bank account</a:t>
            </a:r>
          </a:p>
          <a:p>
            <a:r>
              <a:rPr lang="en-US" dirty="0"/>
              <a:t>All Lenovo DCG products are included in the revenue measurement</a:t>
            </a:r>
          </a:p>
          <a:p>
            <a:r>
              <a:rPr lang="en-US" dirty="0"/>
              <a:t>Program exclusion: DCG Platinum, Gold and Silver tier resellers + any LSPP members</a:t>
            </a:r>
          </a:p>
        </p:txBody>
      </p:sp>
      <p:sp>
        <p:nvSpPr>
          <p:cNvPr id="4" name="Slide Number Placeholder 3"/>
          <p:cNvSpPr>
            <a:spLocks noGrp="1"/>
          </p:cNvSpPr>
          <p:nvPr>
            <p:ph type="sldNum" sz="quarter" idx="4"/>
          </p:nvPr>
        </p:nvSpPr>
        <p:spPr/>
        <p:txBody>
          <a:bodyPr/>
          <a:lstStyle/>
          <a:p>
            <a:fld id="{6D22F896-40B5-4ADD-8801-0D06FADFA095}" type="slidenum">
              <a:rPr lang="en-US" smtClean="0"/>
              <a:pPr/>
              <a:t>2</a:t>
            </a:fld>
            <a:endParaRPr lang="en-US" dirty="0"/>
          </a:p>
        </p:txBody>
      </p:sp>
      <p:pic>
        <p:nvPicPr>
          <p:cNvPr id="6" name="Picture 5">
            <a:extLst>
              <a:ext uri="{FF2B5EF4-FFF2-40B4-BE49-F238E27FC236}">
                <a16:creationId xmlns:a16="http://schemas.microsoft.com/office/drawing/2014/main" id="{AE107535-A0BB-4AEB-A3B7-1ADF3B77C6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808" y="1194"/>
            <a:ext cx="1773017" cy="11887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0139813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Elevate Target Groups</a:t>
            </a:r>
          </a:p>
        </p:txBody>
      </p:sp>
      <p:sp>
        <p:nvSpPr>
          <p:cNvPr id="4" name="Slide Number Placeholder 3"/>
          <p:cNvSpPr>
            <a:spLocks noGrp="1"/>
          </p:cNvSpPr>
          <p:nvPr>
            <p:ph type="sldNum" sz="quarter" idx="4"/>
          </p:nvPr>
        </p:nvSpPr>
        <p:spPr/>
        <p:txBody>
          <a:bodyPr/>
          <a:lstStyle/>
          <a:p>
            <a:fld id="{6D22F896-40B5-4ADD-8801-0D06FADFA095}" type="slidenum">
              <a:rPr lang="en-US" smtClean="0"/>
              <a:pPr/>
              <a:t>3</a:t>
            </a:fld>
            <a:endParaRPr lang="en-US" dirty="0"/>
          </a:p>
        </p:txBody>
      </p:sp>
      <p:pic>
        <p:nvPicPr>
          <p:cNvPr id="21" name="Picture 20">
            <a:extLst>
              <a:ext uri="{FF2B5EF4-FFF2-40B4-BE49-F238E27FC236}">
                <a16:creationId xmlns:a16="http://schemas.microsoft.com/office/drawing/2014/main" id="{F57B2926-5A2E-47A0-940A-E1694D66ABC5}"/>
              </a:ext>
            </a:extLst>
          </p:cNvPr>
          <p:cNvPicPr>
            <a:picLocks noChangeAspect="1"/>
          </p:cNvPicPr>
          <p:nvPr/>
        </p:nvPicPr>
        <p:blipFill>
          <a:blip r:embed="rId2"/>
          <a:stretch>
            <a:fillRect/>
          </a:stretch>
        </p:blipFill>
        <p:spPr>
          <a:xfrm>
            <a:off x="1052505" y="1820609"/>
            <a:ext cx="10083813" cy="3216782"/>
          </a:xfrm>
          <a:prstGeom prst="rect">
            <a:avLst/>
          </a:prstGeom>
        </p:spPr>
      </p:pic>
      <p:pic>
        <p:nvPicPr>
          <p:cNvPr id="11" name="Picture 10">
            <a:extLst>
              <a:ext uri="{FF2B5EF4-FFF2-40B4-BE49-F238E27FC236}">
                <a16:creationId xmlns:a16="http://schemas.microsoft.com/office/drawing/2014/main" id="{B74303F0-AC42-4DE1-BE9A-E4F14850E6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5808" y="1194"/>
            <a:ext cx="1773017" cy="11887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35483499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Elevate Accelerators</a:t>
            </a:r>
          </a:p>
        </p:txBody>
      </p:sp>
      <p:sp>
        <p:nvSpPr>
          <p:cNvPr id="9" name="Content Placeholder 8"/>
          <p:cNvSpPr>
            <a:spLocks noGrp="1"/>
          </p:cNvSpPr>
          <p:nvPr>
            <p:ph sz="half" idx="1"/>
          </p:nvPr>
        </p:nvSpPr>
        <p:spPr/>
        <p:txBody>
          <a:bodyPr/>
          <a:lstStyle/>
          <a:p>
            <a:pPr marL="0" indent="0">
              <a:buNone/>
            </a:pPr>
            <a:r>
              <a:rPr lang="en-US" dirty="0"/>
              <a:t>Accelerators throughout the year will help you exceed your target easier and earn bigger rebates.</a:t>
            </a:r>
          </a:p>
          <a:p>
            <a:pPr marL="0" indent="0">
              <a:buNone/>
            </a:pPr>
            <a:endParaRPr lang="en-US" dirty="0"/>
          </a:p>
          <a:p>
            <a:pPr marL="0" indent="0">
              <a:buNone/>
            </a:pPr>
            <a:r>
              <a:rPr lang="en-US" dirty="0"/>
              <a:t>How does it work?</a:t>
            </a:r>
          </a:p>
          <a:p>
            <a:pPr marL="0" indent="0">
              <a:buNone/>
            </a:pPr>
            <a:endParaRPr lang="en-US" dirty="0"/>
          </a:p>
          <a:p>
            <a:pPr marL="0" indent="0">
              <a:buNone/>
            </a:pPr>
            <a:r>
              <a:rPr lang="en-US" dirty="0"/>
              <a:t>Lenovo will automatically calculate and double your achieved sales for accelerated products to help you meet the program target and earn the highest possible reward.</a:t>
            </a:r>
          </a:p>
          <a:p>
            <a:pPr marL="0" indent="0">
              <a:buNone/>
            </a:pP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6D22F896-40B5-4ADD-8801-0D06FADFA095}" type="slidenum">
              <a:rPr lang="en-US" smtClean="0"/>
              <a:pPr/>
              <a:t>4</a:t>
            </a:fld>
            <a:endParaRPr lang="en-US" dirty="0"/>
          </a:p>
        </p:txBody>
      </p:sp>
      <p:pic>
        <p:nvPicPr>
          <p:cNvPr id="10" name="Picture 9">
            <a:extLst>
              <a:ext uri="{FF2B5EF4-FFF2-40B4-BE49-F238E27FC236}">
                <a16:creationId xmlns:a16="http://schemas.microsoft.com/office/drawing/2014/main" id="{7047B27D-75F7-4A91-A688-92DC26FB87AF}"/>
              </a:ext>
            </a:extLst>
          </p:cNvPr>
          <p:cNvPicPr>
            <a:picLocks noChangeAspect="1"/>
          </p:cNvPicPr>
          <p:nvPr/>
        </p:nvPicPr>
        <p:blipFill>
          <a:blip r:embed="rId2"/>
          <a:stretch>
            <a:fillRect/>
          </a:stretch>
        </p:blipFill>
        <p:spPr>
          <a:xfrm>
            <a:off x="1283144" y="3838388"/>
            <a:ext cx="4802188" cy="2477976"/>
          </a:xfrm>
          <a:prstGeom prst="rect">
            <a:avLst/>
          </a:prstGeom>
        </p:spPr>
      </p:pic>
      <p:pic>
        <p:nvPicPr>
          <p:cNvPr id="11" name="Picture 10">
            <a:extLst>
              <a:ext uri="{FF2B5EF4-FFF2-40B4-BE49-F238E27FC236}">
                <a16:creationId xmlns:a16="http://schemas.microsoft.com/office/drawing/2014/main" id="{6B1DD038-D8D5-4FB0-97D5-8B54BF92E201}"/>
              </a:ext>
            </a:extLst>
          </p:cNvPr>
          <p:cNvPicPr>
            <a:picLocks noChangeAspect="1"/>
          </p:cNvPicPr>
          <p:nvPr/>
        </p:nvPicPr>
        <p:blipFill>
          <a:blip r:embed="rId3"/>
          <a:stretch>
            <a:fillRect/>
          </a:stretch>
        </p:blipFill>
        <p:spPr>
          <a:xfrm>
            <a:off x="6178994" y="3838389"/>
            <a:ext cx="4802188" cy="2477976"/>
          </a:xfrm>
          <a:prstGeom prst="rect">
            <a:avLst/>
          </a:prstGeom>
        </p:spPr>
      </p:pic>
      <p:pic>
        <p:nvPicPr>
          <p:cNvPr id="2" name="Picture 1">
            <a:extLst>
              <a:ext uri="{FF2B5EF4-FFF2-40B4-BE49-F238E27FC236}">
                <a16:creationId xmlns:a16="http://schemas.microsoft.com/office/drawing/2014/main" id="{75C6B477-6F21-4A31-B3DF-96F105B4A4BF}"/>
              </a:ext>
            </a:extLst>
          </p:cNvPr>
          <p:cNvPicPr>
            <a:picLocks noChangeAspect="1"/>
          </p:cNvPicPr>
          <p:nvPr/>
        </p:nvPicPr>
        <p:blipFill>
          <a:blip r:embed="rId4"/>
          <a:stretch>
            <a:fillRect/>
          </a:stretch>
        </p:blipFill>
        <p:spPr>
          <a:xfrm>
            <a:off x="1219802" y="3603645"/>
            <a:ext cx="9918383" cy="2712720"/>
          </a:xfrm>
          <a:prstGeom prst="rect">
            <a:avLst/>
          </a:prstGeom>
        </p:spPr>
      </p:pic>
      <p:sp>
        <p:nvSpPr>
          <p:cNvPr id="3" name="Rectangle 2">
            <a:extLst>
              <a:ext uri="{FF2B5EF4-FFF2-40B4-BE49-F238E27FC236}">
                <a16:creationId xmlns:a16="http://schemas.microsoft.com/office/drawing/2014/main" id="{C4C72BD8-E9FA-4FF7-B8A2-CF867A0256F2}"/>
              </a:ext>
            </a:extLst>
          </p:cNvPr>
          <p:cNvSpPr/>
          <p:nvPr/>
        </p:nvSpPr>
        <p:spPr>
          <a:xfrm>
            <a:off x="6085331" y="3603645"/>
            <a:ext cx="173736" cy="28703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lstStyle/>
          <a:p>
            <a:pPr algn="l"/>
            <a:endParaRPr lang="en-US" sz="1600" dirty="0" err="1">
              <a:solidFill>
                <a:prstClr val="white"/>
              </a:solidFill>
            </a:endParaRPr>
          </a:p>
        </p:txBody>
      </p:sp>
      <p:pic>
        <p:nvPicPr>
          <p:cNvPr id="15" name="Picture 14">
            <a:extLst>
              <a:ext uri="{FF2B5EF4-FFF2-40B4-BE49-F238E27FC236}">
                <a16:creationId xmlns:a16="http://schemas.microsoft.com/office/drawing/2014/main" id="{29D4002D-3D3C-4803-B022-3E2CD48BCB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15808" y="1194"/>
            <a:ext cx="1773017" cy="11887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7100949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How to enroll</a:t>
            </a:r>
          </a:p>
        </p:txBody>
      </p:sp>
      <p:sp>
        <p:nvSpPr>
          <p:cNvPr id="9" name="Content Placeholder 8"/>
          <p:cNvSpPr>
            <a:spLocks noGrp="1"/>
          </p:cNvSpPr>
          <p:nvPr>
            <p:ph sz="half" idx="1"/>
          </p:nvPr>
        </p:nvSpPr>
        <p:spPr>
          <a:xfrm>
            <a:off x="548640" y="1307593"/>
            <a:ext cx="11361420" cy="2725028"/>
          </a:xfrm>
        </p:spPr>
        <p:txBody>
          <a:bodyPr/>
          <a:lstStyle/>
          <a:p>
            <a:pPr marL="0" indent="0">
              <a:buNone/>
            </a:pPr>
            <a:r>
              <a:rPr lang="en-US" dirty="0"/>
              <a:t>Take these simple steps to become part of Lenovo DCG Elevate Program today:</a:t>
            </a:r>
          </a:p>
          <a:p>
            <a:pPr marL="0" indent="0">
              <a:buNone/>
            </a:pPr>
            <a:endParaRPr lang="en-US" dirty="0"/>
          </a:p>
          <a:p>
            <a:pPr marL="0" indent="0">
              <a:buNone/>
            </a:pPr>
            <a:r>
              <a:rPr lang="en-US" dirty="0"/>
              <a:t>- Register your company via </a:t>
            </a:r>
            <a:r>
              <a:rPr lang="en-US" dirty="0">
                <a:hlinkClick r:id="rId2"/>
              </a:rPr>
              <a:t>www.lenovopartnerhub.com</a:t>
            </a:r>
            <a:r>
              <a:rPr lang="en-US" dirty="0"/>
              <a:t> to become Lenovo DCG Authorized reseller</a:t>
            </a:r>
          </a:p>
          <a:p>
            <a:pPr marL="0" indent="0">
              <a:buNone/>
            </a:pPr>
            <a:endParaRPr lang="en-US" dirty="0"/>
          </a:p>
          <a:p>
            <a:pPr>
              <a:buFontTx/>
              <a:buChar char="-"/>
            </a:pPr>
            <a:r>
              <a:rPr lang="en-US" dirty="0"/>
              <a:t>Already registered? Great! Sign in and navigate to Elevate program page</a:t>
            </a:r>
          </a:p>
          <a:p>
            <a:pPr>
              <a:buFontTx/>
              <a:buChar char="-"/>
            </a:pPr>
            <a:endParaRPr lang="en-US" dirty="0"/>
          </a:p>
          <a:p>
            <a:pPr>
              <a:buFontTx/>
              <a:buChar char="-"/>
            </a:pPr>
            <a:r>
              <a:rPr lang="en-US" dirty="0"/>
              <a:t>Select your target group, choose preferred distributor and accept program Terms and Conditions</a:t>
            </a:r>
          </a:p>
        </p:txBody>
      </p:sp>
      <p:sp>
        <p:nvSpPr>
          <p:cNvPr id="4" name="Slide Number Placeholder 3"/>
          <p:cNvSpPr>
            <a:spLocks noGrp="1"/>
          </p:cNvSpPr>
          <p:nvPr>
            <p:ph type="sldNum" sz="quarter" idx="4"/>
          </p:nvPr>
        </p:nvSpPr>
        <p:spPr/>
        <p:txBody>
          <a:bodyPr/>
          <a:lstStyle/>
          <a:p>
            <a:fld id="{6D22F896-40B5-4ADD-8801-0D06FADFA095}" type="slidenum">
              <a:rPr lang="en-US" smtClean="0"/>
              <a:pPr/>
              <a:t>5</a:t>
            </a:fld>
            <a:endParaRPr lang="en-US" dirty="0"/>
          </a:p>
        </p:txBody>
      </p:sp>
      <p:pic>
        <p:nvPicPr>
          <p:cNvPr id="11" name="Picture 10">
            <a:extLst>
              <a:ext uri="{FF2B5EF4-FFF2-40B4-BE49-F238E27FC236}">
                <a16:creationId xmlns:a16="http://schemas.microsoft.com/office/drawing/2014/main" id="{FD2E2BAE-65DF-45D9-8EA5-9B55A6AFB5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5808" y="1194"/>
            <a:ext cx="1773017" cy="1188720"/>
          </a:xfrm>
          <a:prstGeom prst="rect">
            <a:avLst/>
          </a:prstGeom>
          <a:effectLst>
            <a:outerShdw blurRad="50800" dist="38100" dir="2700000" algn="tl" rotWithShape="0">
              <a:prstClr val="black">
                <a:alpha val="40000"/>
              </a:prstClr>
            </a:outerShdw>
          </a:effectLst>
        </p:spPr>
      </p:pic>
      <p:pic>
        <p:nvPicPr>
          <p:cNvPr id="10" name="Picture 9">
            <a:extLst>
              <a:ext uri="{FF2B5EF4-FFF2-40B4-BE49-F238E27FC236}">
                <a16:creationId xmlns:a16="http://schemas.microsoft.com/office/drawing/2014/main" id="{0029B3CD-F899-4630-986F-62F27B43B4FA}"/>
              </a:ext>
            </a:extLst>
          </p:cNvPr>
          <p:cNvPicPr>
            <a:picLocks noChangeAspect="1"/>
          </p:cNvPicPr>
          <p:nvPr/>
        </p:nvPicPr>
        <p:blipFill rotWithShape="1">
          <a:blip r:embed="rId4"/>
          <a:srcRect l="11140" r="11138"/>
          <a:stretch/>
        </p:blipFill>
        <p:spPr>
          <a:xfrm>
            <a:off x="0" y="4150300"/>
            <a:ext cx="12188952" cy="2142173"/>
          </a:xfrm>
          <a:prstGeom prst="rect">
            <a:avLst/>
          </a:prstGeom>
        </p:spPr>
      </p:pic>
      <p:pic>
        <p:nvPicPr>
          <p:cNvPr id="12" name="Picture 11">
            <a:extLst>
              <a:ext uri="{FF2B5EF4-FFF2-40B4-BE49-F238E27FC236}">
                <a16:creationId xmlns:a16="http://schemas.microsoft.com/office/drawing/2014/main" id="{AD6AF39B-D072-4D01-A2F1-9F92ECF5F7C8}"/>
              </a:ext>
            </a:extLst>
          </p:cNvPr>
          <p:cNvPicPr>
            <a:picLocks noChangeAspect="1"/>
          </p:cNvPicPr>
          <p:nvPr/>
        </p:nvPicPr>
        <p:blipFill rotWithShape="1">
          <a:blip r:embed="rId4"/>
          <a:srcRect l="11137" r="50031"/>
          <a:stretch/>
        </p:blipFill>
        <p:spPr>
          <a:xfrm>
            <a:off x="0" y="4150299"/>
            <a:ext cx="6089904" cy="2142173"/>
          </a:xfrm>
          <a:prstGeom prst="rect">
            <a:avLst/>
          </a:prstGeom>
        </p:spPr>
      </p:pic>
    </p:spTree>
    <p:extLst>
      <p:ext uri="{BB962C8B-B14F-4D97-AF65-F5344CB8AC3E}">
        <p14:creationId xmlns:p14="http://schemas.microsoft.com/office/powerpoint/2010/main" val="29263604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FAQs</a:t>
            </a:r>
          </a:p>
        </p:txBody>
      </p:sp>
      <p:sp>
        <p:nvSpPr>
          <p:cNvPr id="4" name="Slide Number Placeholder 3"/>
          <p:cNvSpPr>
            <a:spLocks noGrp="1"/>
          </p:cNvSpPr>
          <p:nvPr>
            <p:ph type="sldNum" sz="quarter" idx="4"/>
          </p:nvPr>
        </p:nvSpPr>
        <p:spPr/>
        <p:txBody>
          <a:bodyPr/>
          <a:lstStyle/>
          <a:p>
            <a:fld id="{6D22F896-40B5-4ADD-8801-0D06FADFA095}" type="slidenum">
              <a:rPr lang="en-US" smtClean="0"/>
              <a:pPr/>
              <a:t>6</a:t>
            </a:fld>
            <a:endParaRPr lang="en-US" dirty="0"/>
          </a:p>
        </p:txBody>
      </p:sp>
      <p:sp>
        <p:nvSpPr>
          <p:cNvPr id="5" name="Content Placeholder 8">
            <a:extLst>
              <a:ext uri="{FF2B5EF4-FFF2-40B4-BE49-F238E27FC236}">
                <a16:creationId xmlns:a16="http://schemas.microsoft.com/office/drawing/2014/main" id="{C5DB1E14-894B-42FA-89B1-FF019C00B71C}"/>
              </a:ext>
            </a:extLst>
          </p:cNvPr>
          <p:cNvSpPr>
            <a:spLocks noGrp="1"/>
          </p:cNvSpPr>
          <p:nvPr>
            <p:ph sz="half" idx="1"/>
          </p:nvPr>
        </p:nvSpPr>
        <p:spPr>
          <a:xfrm>
            <a:off x="548640" y="1307593"/>
            <a:ext cx="11073384" cy="4919588"/>
          </a:xfrm>
        </p:spPr>
        <p:txBody>
          <a:bodyPr/>
          <a:lstStyle/>
          <a:p>
            <a:r>
              <a:rPr lang="en-US" dirty="0"/>
              <a:t>Do I have to register in the Elevate program every quarter?</a:t>
            </a:r>
          </a:p>
          <a:p>
            <a:pPr lvl="1"/>
            <a:r>
              <a:rPr lang="en-US" sz="1600" dirty="0"/>
              <a:t>Yes, as DCG Authorized Partner you will be provided by the new sales target for the eligible quarterly period. You must accept the program terms and your target each quarter to participate in the program.</a:t>
            </a:r>
          </a:p>
          <a:p>
            <a:pPr lvl="1"/>
            <a:endParaRPr lang="en-US" sz="1600" dirty="0"/>
          </a:p>
          <a:p>
            <a:r>
              <a:rPr lang="en-US" dirty="0"/>
              <a:t>When will I get my rebate?</a:t>
            </a:r>
          </a:p>
          <a:p>
            <a:pPr lvl="1"/>
            <a:r>
              <a:rPr lang="en-US" sz="1600" dirty="0"/>
              <a:t>After each quarterly period, typically within 4 weeks, Lenovo will reconcile all sales and email you your final Elevate rebate value to open the claim submission period. You have 30 days to submit your invoice for the total rebate amount from the date of the rebate notification.</a:t>
            </a:r>
          </a:p>
          <a:p>
            <a:pPr lvl="1"/>
            <a:endParaRPr lang="en-US" sz="1600" dirty="0"/>
          </a:p>
          <a:p>
            <a:r>
              <a:rPr lang="en-US" dirty="0"/>
              <a:t>Why do I need to select my Distributor?</a:t>
            </a:r>
          </a:p>
          <a:p>
            <a:pPr lvl="1"/>
            <a:r>
              <a:rPr lang="en-US" sz="1600" dirty="0"/>
              <a:t>While selecting your preferred distributor is optional, Lenovo strongly recommends to choose one in order to receive the best possible support in terms of DCG product portfolio, sales and technical guidance or the latest DCG promotions.</a:t>
            </a:r>
          </a:p>
          <a:p>
            <a:pPr marL="0" indent="0">
              <a:buNone/>
            </a:pPr>
            <a:endParaRPr lang="en-US" dirty="0"/>
          </a:p>
          <a:p>
            <a:r>
              <a:rPr lang="en-US" dirty="0"/>
              <a:t>I need help with Elevate program, who do I contact?</a:t>
            </a:r>
          </a:p>
          <a:p>
            <a:pPr lvl="1"/>
            <a:r>
              <a:rPr lang="en-US" sz="1600" dirty="0"/>
              <a:t>Primary source of any information related to Elevate will be either your distributor or your local Lenovo DCG representative. For any Elevate technical queries, please use Contact Us form or </a:t>
            </a:r>
            <a:r>
              <a:rPr lang="en-US" sz="1600" dirty="0">
                <a:hlinkClick r:id="rId2"/>
              </a:rPr>
              <a:t>contactus@lenovoelevate.com</a:t>
            </a:r>
            <a:r>
              <a:rPr lang="en-US" sz="1600" dirty="0"/>
              <a:t> </a:t>
            </a:r>
          </a:p>
          <a:p>
            <a:pPr lvl="1"/>
            <a:endParaRPr lang="en-US" sz="1600" dirty="0"/>
          </a:p>
          <a:p>
            <a:pPr marL="380933" lvl="1" indent="0">
              <a:buNone/>
            </a:pPr>
            <a:endParaRPr lang="en-US" sz="1600" dirty="0"/>
          </a:p>
        </p:txBody>
      </p:sp>
      <p:pic>
        <p:nvPicPr>
          <p:cNvPr id="7" name="Picture 6">
            <a:extLst>
              <a:ext uri="{FF2B5EF4-FFF2-40B4-BE49-F238E27FC236}">
                <a16:creationId xmlns:a16="http://schemas.microsoft.com/office/drawing/2014/main" id="{28788371-25E7-4471-94CC-420A486D93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5808" y="1194"/>
            <a:ext cx="1773017" cy="11887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3064922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916756"/>
      </p:ext>
    </p:extLst>
  </p:cSld>
  <p:clrMapOvr>
    <a:masterClrMapping/>
  </p:clrMapOvr>
  <p:transition spd="med"/>
</p:sld>
</file>

<file path=ppt/theme/theme1.xml><?xml version="1.0" encoding="utf-8"?>
<a:theme xmlns:a="http://schemas.openxmlformats.org/drawingml/2006/main" name="Lenovo Master">
  <a:themeElements>
    <a:clrScheme name="Lenovo Colors">
      <a:dk1>
        <a:srgbClr val="000000"/>
      </a:dk1>
      <a:lt1>
        <a:sysClr val="window" lastClr="FFFFFF"/>
      </a:lt1>
      <a:dk2>
        <a:srgbClr val="8246AF"/>
      </a:dk2>
      <a:lt2>
        <a:srgbClr val="333F48"/>
      </a:lt2>
      <a:accent1>
        <a:srgbClr val="E1140A"/>
      </a:accent1>
      <a:accent2>
        <a:srgbClr val="FF6A00"/>
      </a:accent2>
      <a:accent3>
        <a:srgbClr val="F04187"/>
      </a:accent3>
      <a:accent4>
        <a:srgbClr val="3E8DDD"/>
      </a:accent4>
      <a:accent5>
        <a:srgbClr val="46C8E1"/>
      </a:accent5>
      <a:accent6>
        <a:srgbClr val="6AC346"/>
      </a:accent6>
      <a:hlink>
        <a:srgbClr val="4AC0E0"/>
      </a:hlink>
      <a:folHlink>
        <a:srgbClr val="4AC0E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F7170"/>
        </a:solidFill>
        <a:ln>
          <a:noFill/>
        </a:ln>
      </a:spPr>
      <a:bodyPr lIns="182880" tIns="182880" rIns="182880" bIns="182880" rtlCol="0" anchor="t"/>
      <a:lstStyle>
        <a:defPPr algn="l">
          <a:defRPr sz="1600" dirty="0" err="1" smtClean="0">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etwork_x0020_Offering xmlns="8ef1f0d1-db98-48d9-910a-7826cea40ba6" xsi:nil="true"/>
    <Resource_x0020_Type xmlns="8ef1f0d1-db98-48d9-910a-7826cea40ba6"/>
    <On_x002d_Demand_x0020_Offering xmlns="8ef1f0d1-db98-48d9-910a-7826cea40ba6" xsi:nil="true"/>
    <Service_x0020_Offering xmlns="8ef1f0d1-db98-48d9-910a-7826cea40ba6" xsi:nil="true"/>
    <Software_x0020_Product_x0020_Offering xmlns="8ef1f0d1-db98-48d9-910a-7826cea40ba6" xsi:nil="true"/>
    <Enterprise_x0020_Application_x0020_Offering xmlns="8ef1f0d1-db98-48d9-910a-7826cea40ba6" xsi:nil="true"/>
    <TaxCatchAll xmlns="60603f20-55f0-4722-a262-4857b9c85568"/>
    <_Flow_SignoffStatus xmlns="8ef1f0d1-db98-48d9-910a-7826cea40ba6" xsi:nil="true"/>
    <Product_x0020_Name xmlns="8ef1f0d1-db98-48d9-910a-7826cea40ba6" xsi:nil="true"/>
    <Server_x0020_Product_x0020_Offering xmlns="8ef1f0d1-db98-48d9-910a-7826cea40ba6" xsi:nil="true"/>
    <Product_x0020_Offering xmlns="8ef1f0d1-db98-48d9-910a-7826cea40ba6"/>
    <Storage_x0020_Product_x0020_Offering xmlns="8ef1f0d1-db98-48d9-910a-7826cea40ba6" xsi:nil="true"/>
    <Solution_x0020_Type xmlns="8ef1f0d1-db98-48d9-910a-7826cea40ba6"/>
    <Custom_x0020_File_x0020_Tag xmlns="8ef1f0d1-db98-48d9-910a-7826cea40ba6" xsi:nil="true"/>
    <Region_x002f_GEO xmlns="8ef1f0d1-db98-48d9-910a-7826cea40ba6"/>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2A1DD791B9A84387893F9B66FC067F" ma:contentTypeVersion="29" ma:contentTypeDescription="Create a new document." ma:contentTypeScope="" ma:versionID="bdbcba845c07bed4c0b19de1dba814dd">
  <xsd:schema xmlns:xsd="http://www.w3.org/2001/XMLSchema" xmlns:xs="http://www.w3.org/2001/XMLSchema" xmlns:p="http://schemas.microsoft.com/office/2006/metadata/properties" xmlns:ns2="8ef1f0d1-db98-48d9-910a-7826cea40ba6" xmlns:ns3="60603f20-55f0-4722-a262-4857b9c85568" targetNamespace="http://schemas.microsoft.com/office/2006/metadata/properties" ma:root="true" ma:fieldsID="9c7c86a712c1608e12eff778f6b53cb2" ns2:_="" ns3:_="">
    <xsd:import namespace="8ef1f0d1-db98-48d9-910a-7826cea40ba6"/>
    <xsd:import namespace="60603f20-55f0-4722-a262-4857b9c85568"/>
    <xsd:element name="properties">
      <xsd:complexType>
        <xsd:sequence>
          <xsd:element name="documentManagement">
            <xsd:complexType>
              <xsd:all>
                <xsd:element ref="ns2:Region_x002f_GEO" minOccurs="0"/>
                <xsd:element ref="ns2:Resource_x0020_Type"/>
                <xsd:element ref="ns2:Solution_x0020_Type"/>
                <xsd:element ref="ns2:Product_x0020_Offering"/>
                <xsd:element ref="ns2:Product_x0020_Name" minOccurs="0"/>
                <xsd:element ref="ns2:Enterprise_x0020_Application_x0020_Offering" minOccurs="0"/>
                <xsd:element ref="ns2:Network_x0020_Offering" minOccurs="0"/>
                <xsd:element ref="ns2:On_x002d_Demand_x0020_Offering" minOccurs="0"/>
                <xsd:element ref="ns2:Server_x0020_Product_x0020_Offering" minOccurs="0"/>
                <xsd:element ref="ns2:Service_x0020_Offering" minOccurs="0"/>
                <xsd:element ref="ns2:Software_x0020_Product_x0020_Offering" minOccurs="0"/>
                <xsd:element ref="ns2:Storage_x0020_Product_x0020_Offering" minOccurs="0"/>
                <xsd:element ref="ns2:Custom_x0020_File_x0020_Tag"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TaxCatchAll" minOccurs="0"/>
                <xsd:element ref="ns2:MediaServiceDateTaken" minOccurs="0"/>
                <xsd:element ref="ns3:SharedWithUsers" minOccurs="0"/>
                <xsd:element ref="ns3:SharedWithDetails" minOccurs="0"/>
                <xsd:element ref="ns2:_Flow_SignoffStatu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1f0d1-db98-48d9-910a-7826cea40ba6" elementFormDefault="qualified">
    <xsd:import namespace="http://schemas.microsoft.com/office/2006/documentManagement/types"/>
    <xsd:import namespace="http://schemas.microsoft.com/office/infopath/2007/PartnerControls"/>
    <xsd:element name="Region_x002f_GEO" ma:index="2" nillable="true" ma:displayName="Region/GEO" ma:format="Dropdown" ma:internalName="Region_x002f_GEO" ma:requiredMultiChoice="true">
      <xsd:complexType>
        <xsd:complexContent>
          <xsd:extension base="dms:MultiChoice">
            <xsd:sequence>
              <xsd:element name="Value" maxOccurs="unbounded" minOccurs="0" nillable="true">
                <xsd:simpleType>
                  <xsd:restriction base="dms:Choice">
                    <xsd:enumeration value="All (Global)"/>
                    <xsd:enumeration value="AP"/>
                    <xsd:enumeration value="EMEA"/>
                    <xsd:enumeration value="LA"/>
                    <xsd:enumeration value="NA"/>
                    <xsd:enumeration value="PRC"/>
                    <xsd:enumeration value="(empty)"/>
                  </xsd:restriction>
                </xsd:simpleType>
              </xsd:element>
            </xsd:sequence>
          </xsd:extension>
        </xsd:complexContent>
      </xsd:complexType>
    </xsd:element>
    <xsd:element name="Resource_x0020_Type" ma:index="3" ma:displayName="Resource Type" ma:description="What type of file is this?" ma:format="Dropdown" ma:indexed="true" ma:internalName="Resource_x0020_Type">
      <xsd:simpleType>
        <xsd:restriction base="dms:Choice">
          <xsd:enumeration value="3-D Tours"/>
          <xsd:enumeration value="Battle Card"/>
          <xsd:enumeration value="Branding Assets"/>
          <xsd:enumeration value="Brochure"/>
          <xsd:enumeration value="Competitive Information"/>
          <xsd:enumeration value="Conversation Card"/>
          <xsd:enumeration value="Customer Facing Presentation"/>
          <xsd:enumeration value="Datasheet"/>
          <xsd:enumeration value="Demonstration"/>
          <xsd:enumeration value="Disclosure/Roadmap"/>
          <xsd:enumeration value="EBC"/>
          <xsd:enumeration value="eBooks"/>
          <xsd:enumeration value="Event"/>
          <xsd:enumeration value="FAQs"/>
          <xsd:enumeration value="Image"/>
          <xsd:enumeration value="Infographic"/>
          <xsd:enumeration value="Playbook"/>
          <xsd:enumeration value="Product Overviews"/>
          <xsd:enumeration value="Program"/>
          <xsd:enumeration value="Process"/>
          <xsd:enumeration value="Reference Architecture"/>
          <xsd:enumeration value="Research Reports and Whitepapers"/>
          <xsd:enumeration value="Sales Motion"/>
          <xsd:enumeration value="Sales Play"/>
          <xsd:enumeration value="Seller Reference Presentation"/>
          <xsd:enumeration value="Seller Tools"/>
          <xsd:enumeration value="Smart Guide"/>
          <xsd:enumeration value="Technical Tools/Collateral"/>
          <xsd:enumeration value="Training"/>
          <xsd:enumeration value="(empty)"/>
        </xsd:restriction>
      </xsd:simpleType>
    </xsd:element>
    <xsd:element name="Solution_x0020_Type" ma:index="4" ma:displayName="Solution Type" ma:description="What kind of general solution is this document discussing/relevant to?" ma:format="Dropdown" ma:indexed="true" ma:internalName="Solution_x0020_Type">
      <xsd:simpleType>
        <xsd:restriction base="dms:Choice">
          <xsd:enumeration value="Artificial Intelligence (AI)"/>
          <xsd:enumeration value="Backup and Disaster Recovery"/>
          <xsd:enumeration value="Big Data &amp; Analytics"/>
          <xsd:enumeration value="Blockchain"/>
          <xsd:enumeration value="Business Applications"/>
          <xsd:enumeration value="Client Virtualization &amp; Infrastructure"/>
          <xsd:enumeration value="Cloud"/>
          <xsd:enumeration value="CoSP"/>
          <xsd:enumeration value="Database"/>
          <xsd:enumeration value="Devops"/>
          <xsd:enumeration value="High Performance Computing"/>
          <xsd:enumeration value="Hyperconverged"/>
          <xsd:enumeration value="SAP"/>
          <xsd:enumeration value="Hyperscale"/>
          <xsd:enumeration value="Initial Cap Services"/>
          <xsd:enumeration value="IoT/Edge"/>
          <xsd:enumeration value="Manufacturing-CAE"/>
          <xsd:enumeration value="OEM"/>
          <xsd:enumeration value="On Demand"/>
          <xsd:enumeration value="Security"/>
          <xsd:enumeration value="Services"/>
          <xsd:enumeration value="SMB"/>
          <xsd:enumeration value="Telco"/>
          <xsd:enumeration value="(empty)"/>
        </xsd:restriction>
      </xsd:simpleType>
    </xsd:element>
    <xsd:element name="Product_x0020_Offering" ma:index="5" ma:displayName="Product Offering" ma:format="Dropdown" ma:indexed="true" ma:internalName="Product_x0020_Offering">
      <xsd:simpleType>
        <xsd:restriction base="dms:Choice">
          <xsd:enumeration value="Servers"/>
          <xsd:enumeration value="Storage"/>
          <xsd:enumeration value="Networking"/>
          <xsd:enumeration value="On Demand"/>
          <xsd:enumeration value="Software-Defined Infrastructure"/>
          <xsd:enumeration value="Enterprise Applications"/>
          <xsd:enumeration value="Software"/>
          <xsd:enumeration value="Services"/>
          <xsd:enumeration value="(empty)"/>
        </xsd:restriction>
      </xsd:simpleType>
    </xsd:element>
    <xsd:element name="Product_x0020_Name" ma:index="6" nillable="true" ma:displayName="Product Name" ma:description="If this file references a particular product line or service (such as Rack and Tower), write it here." ma:indexed="true" ma:internalName="Product_x0020_Name">
      <xsd:simpleType>
        <xsd:restriction base="dms:Text">
          <xsd:maxLength value="255"/>
        </xsd:restriction>
      </xsd:simpleType>
    </xsd:element>
    <xsd:element name="Enterprise_x0020_Application_x0020_Offering" ma:index="7" nillable="true" ma:displayName="Enterprise Application Offering" ma:description="If this is related to an Enterprise Application Offering, please select the type." ma:format="Dropdown" ma:internalName="Enterprise_x0020_Application_x0020_Offering">
      <xsd:simpleType>
        <xsd:restriction base="dms:Choice">
          <xsd:enumeration value="Citrix Virtual Apps &amp; Desktop"/>
          <xsd:enumeration value="Cloudera"/>
          <xsd:enumeration value="Hortonworks"/>
          <xsd:enumeration value="IBM Db2"/>
          <xsd:enumeration value="IBM Watson"/>
          <xsd:enumeration value="Lenovo Intelligent Insights"/>
          <xsd:enumeration value="MapR"/>
          <xsd:enumeration value="Microsoft"/>
          <xsd:enumeration value="Oracle Database"/>
          <xsd:enumeration value="SAP HANA"/>
          <xsd:enumeration value="Splunk"/>
          <xsd:enumeration value="VMware Horizon"/>
          <xsd:enumeration value="N/A"/>
          <xsd:enumeration value="(empty)"/>
        </xsd:restriction>
      </xsd:simpleType>
    </xsd:element>
    <xsd:element name="Network_x0020_Offering" ma:index="8" nillable="true" ma:displayName="Network Product Offering" ma:description="If this is related to a Networking Offering, please select the type." ma:format="Dropdown" ma:internalName="Network_x0020_Offering">
      <xsd:simpleType>
        <xsd:restriction base="dms:Choice">
          <xsd:enumeration value="Juniper TOR Switches"/>
          <xsd:enumeration value="Lenovo Rack Switches"/>
          <xsd:enumeration value="Mellanox"/>
          <xsd:enumeration value="OEM Fabric Switches"/>
          <xsd:enumeration value="N/A"/>
          <xsd:enumeration value="(empty)"/>
        </xsd:restriction>
      </xsd:simpleType>
    </xsd:element>
    <xsd:element name="On_x002d_Demand_x0020_Offering" ma:index="9" nillable="true" ma:displayName="On Demand Offering" ma:description="If this is related to an On-Demand Product Offering, please select the type." ma:format="Dropdown" ma:indexed="true" ma:internalName="On_x002d_Demand_x0020_Offering">
      <xsd:simpleType>
        <xsd:restriction base="dms:Choice">
          <xsd:enumeration value="Cobalt Iron"/>
          <xsd:enumeration value="Diamanti"/>
          <xsd:enumeration value="Pivot3"/>
          <xsd:enumeration value="Scale Computing"/>
          <xsd:enumeration value="N/A"/>
        </xsd:restriction>
      </xsd:simpleType>
    </xsd:element>
    <xsd:element name="Server_x0020_Product_x0020_Offering" ma:index="10" nillable="true" ma:displayName="Server Product Offering" ma:description="If this is related to a Server Product Offering, please select the type." ma:format="Dropdown" ma:indexed="true" ma:internalName="Server_x0020_Product_x0020_Offering">
      <xsd:simpleType>
        <xsd:restriction base="dms:Choice">
          <xsd:enumeration value="1S/2S Rack Servers"/>
          <xsd:enumeration value="4S/8S Rack Servers"/>
          <xsd:enumeration value="Dense Servers"/>
          <xsd:enumeration value="Edge/IoT Servers"/>
          <xsd:enumeration value="Flex System"/>
          <xsd:enumeration value="HPC Servers"/>
          <xsd:enumeration value="Options"/>
          <xsd:enumeration value="Tower Servers"/>
          <xsd:enumeration value="N/A"/>
        </xsd:restriction>
      </xsd:simpleType>
    </xsd:element>
    <xsd:element name="Service_x0020_Offering" ma:index="11" nillable="true" ma:displayName="Service Offering" ma:description="If this is related to a Services Offering, please select the type." ma:format="Dropdown" ma:indexed="true" ma:internalName="Service_x0020_Offering">
      <xsd:simpleType>
        <xsd:restriction base="dms:Choice">
          <xsd:enumeration value="Customer Support Plans"/>
          <xsd:enumeration value="Managed Services"/>
          <xsd:enumeration value="Preconfigured Support (Warranty Upgrades)"/>
          <xsd:enumeration value="Premier Support"/>
          <xsd:enumeration value="Professional Services"/>
          <xsd:enumeration value="Recommended Add-On Services"/>
          <xsd:enumeration value="ThinkAgile Advantage"/>
          <xsd:enumeration value="TruScale"/>
          <xsd:enumeration value="N/A"/>
        </xsd:restriction>
      </xsd:simpleType>
    </xsd:element>
    <xsd:element name="Software_x0020_Product_x0020_Offering" ma:index="12" nillable="true" ma:displayName="Software Product Offering" ma:description="If this is related to a Sofotware Offering, please select the type." ma:format="Dropdown" ma:indexed="true" ma:internalName="Software_x0020_Product_x0020_Offering">
      <xsd:simpleType>
        <xsd:restriction base="dms:Choice">
          <xsd:enumeration value="Centerity"/>
          <xsd:enumeration value="Cloudian"/>
          <xsd:enumeration value="Cumulus"/>
          <xsd:enumeration value="Datacore"/>
          <xsd:enumeration value="IBM"/>
          <xsd:enumeration value="LiCO"/>
          <xsd:enumeration value="Microsoft"/>
          <xsd:enumeration value="Nutanix"/>
          <xsd:enumeration value="NVIDA"/>
          <xsd:enumeration value="Red Hat"/>
          <xsd:enumeration value="SDS"/>
          <xsd:enumeration value="StorMagic"/>
          <xsd:enumeration value="Suse"/>
          <xsd:enumeration value="Veeam"/>
          <xsd:enumeration value="VMWare"/>
          <xsd:enumeration value="Xcelero"/>
          <xsd:enumeration value="Xclarity"/>
          <xsd:enumeration value="Other SW"/>
          <xsd:enumeration value="N/A"/>
        </xsd:restriction>
      </xsd:simpleType>
    </xsd:element>
    <xsd:element name="Storage_x0020_Product_x0020_Offering" ma:index="13" nillable="true" ma:displayName="Storage Product Offering" ma:description="If this is related to a Storage Offering, please select the type." ma:format="Dropdown" ma:internalName="Storage_x0020_Product_x0020_Offering">
      <xsd:simpleType>
        <xsd:restriction base="dms:Choice">
          <xsd:enumeration value="DE Series"/>
          <xsd:enumeration value="DM Series"/>
          <xsd:enumeration value="DSS-G"/>
          <xsd:enumeration value="DAS"/>
          <xsd:enumeration value="Storage Networking"/>
          <xsd:enumeration value="Tape Archive"/>
          <xsd:enumeration value="N/A"/>
          <xsd:enumeration value="(empty)"/>
        </xsd:restriction>
      </xsd:simpleType>
    </xsd:element>
    <xsd:element name="Custom_x0020_File_x0020_Tag" ma:index="14" nillable="true" ma:displayName="Custom File Tag" ma:description="If you wish to track variations of this file, tag it and all variations of it with a unique ID tag." ma:indexed="true" ma:internalName="Custom_x0020_File_x0020_Tag">
      <xsd:simpleType>
        <xsd:restriction base="dms:Text">
          <xsd:maxLength value="255"/>
        </xsd:restriction>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Tags" ma:index="19" nillable="true" ma:displayName="Tags" ma:description="" ma:indexed="true"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_Flow_SignoffStatus" ma:index="31" nillable="true" ma:displayName="Sign-off status" ma:internalName="Sign_x002d_off_x0020_status">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603f20-55f0-4722-a262-4857b9c85568"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ba0f98b3-4bf1-4e54-b653-9546a5c8c0d0}" ma:internalName="TaxCatchAll" ma:showField="CatchAllData" ma:web="60603f20-55f0-4722-a262-4857b9c85568">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7" ma:displayName="Content Type"/>
        <xsd:element ref="dc:title" minOccurs="0" maxOccurs="1" ma:index="1" ma:displayName="Document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998FD2-BD45-482D-9CB7-BF10CACBDABC}">
  <ds:schemaRefs>
    <ds:schemaRef ds:uri="http://schemas.microsoft.com/sharepoint/v3/contenttype/forms"/>
  </ds:schemaRefs>
</ds:datastoreItem>
</file>

<file path=customXml/itemProps2.xml><?xml version="1.0" encoding="utf-8"?>
<ds:datastoreItem xmlns:ds="http://schemas.openxmlformats.org/officeDocument/2006/customXml" ds:itemID="{2345A7D9-92C9-4F44-BB35-5DC0238C492E}">
  <ds:schemaRefs>
    <ds:schemaRef ds:uri="http://schemas.microsoft.com/office/2006/metadata/properties"/>
    <ds:schemaRef ds:uri="http://schemas.microsoft.com/office/infopath/2007/PartnerControls"/>
    <ds:schemaRef ds:uri="8ef1f0d1-db98-48d9-910a-7826cea40ba6"/>
    <ds:schemaRef ds:uri="60603f20-55f0-4722-a262-4857b9c85568"/>
  </ds:schemaRefs>
</ds:datastoreItem>
</file>

<file path=customXml/itemProps3.xml><?xml version="1.0" encoding="utf-8"?>
<ds:datastoreItem xmlns:ds="http://schemas.openxmlformats.org/officeDocument/2006/customXml" ds:itemID="{69B84AF7-EA4D-4D13-A4DF-EFBDD1635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1f0d1-db98-48d9-910a-7826cea40ba6"/>
    <ds:schemaRef ds:uri="60603f20-55f0-4722-a262-4857b9c855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14552</TotalTime>
  <Words>494</Words>
  <Application>Microsoft Office PowerPoint</Application>
  <PresentationFormat>Custom</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Lenovo Master</vt:lpstr>
      <vt:lpstr>Lenovo DCG Elevate Program </vt:lpstr>
      <vt:lpstr>Elevate Program Summary</vt:lpstr>
      <vt:lpstr>Elevate Target Groups</vt:lpstr>
      <vt:lpstr>Elevate Accelerators</vt:lpstr>
      <vt:lpstr>How to enroll</vt:lpstr>
      <vt:lpstr>FAQs</vt:lpstr>
      <vt:lpstr>PowerPoint Presentation</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Lenovo DCG Elevate Program</dc:title>
  <dc:creator>EMEA Channels</dc:creator>
  <cp:lastModifiedBy>Eli Tonet</cp:lastModifiedBy>
  <cp:revision>255</cp:revision>
  <dcterms:created xsi:type="dcterms:W3CDTF">2015-04-23T17:39:45Z</dcterms:created>
  <dcterms:modified xsi:type="dcterms:W3CDTF">2021-04-08T11:01:06Z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0x010100112A1DD791B9A84387893F9B66FC067F</vt:lpwstr>
  </property>
</Properties>
</file>