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3"/>
  </p:notesMasterIdLst>
  <p:sldIdLst>
    <p:sldId id="256" r:id="rId2"/>
    <p:sldId id="257" r:id="rId3"/>
    <p:sldId id="279" r:id="rId4"/>
    <p:sldId id="258" r:id="rId5"/>
    <p:sldId id="259" r:id="rId6"/>
    <p:sldId id="260" r:id="rId7"/>
    <p:sldId id="261" r:id="rId8"/>
    <p:sldId id="262" r:id="rId9"/>
    <p:sldId id="263" r:id="rId10"/>
    <p:sldId id="264" r:id="rId11"/>
    <p:sldId id="265" r:id="rId12"/>
    <p:sldId id="266" r:id="rId13"/>
    <p:sldId id="267" r:id="rId14"/>
    <p:sldId id="268" r:id="rId15"/>
    <p:sldId id="270" r:id="rId16"/>
    <p:sldId id="271" r:id="rId17"/>
    <p:sldId id="272" r:id="rId18"/>
    <p:sldId id="273" r:id="rId19"/>
    <p:sldId id="276" r:id="rId20"/>
    <p:sldId id="275" r:id="rId21"/>
    <p:sldId id="278" r:id="rId22"/>
  </p:sldIdLst>
  <p:sldSz cx="9144000" cy="5143500" type="screen16x9"/>
  <p:notesSz cx="6858000" cy="9144000"/>
  <p:custDataLst>
    <p:tags r:id="rId2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7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6985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6985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050"/>
              <a:buFont typeface="Arial"/>
              <a:buNone/>
            </a:pPr>
            <a:endParaRPr sz="105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6985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6985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6985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6985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6985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6985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223" name="Shape 2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Need to update if this PPT is not circulated outside of LEAP.</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6985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7" name="Shape 6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6985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6985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6985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6985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5200"/>
              <a:buFont typeface="Arial"/>
              <a:buNone/>
              <a:defRPr sz="5200">
                <a:solidFill>
                  <a:schemeClr val="dk1"/>
                </a:solidFill>
              </a:defRPr>
            </a:lvl2pPr>
            <a:lvl3pPr lvl="2" indent="0" algn="ctr">
              <a:spcBef>
                <a:spcPts val="0"/>
              </a:spcBef>
              <a:spcAft>
                <a:spcPts val="0"/>
              </a:spcAft>
              <a:buClr>
                <a:schemeClr val="dk1"/>
              </a:buClr>
              <a:buSzPts val="5200"/>
              <a:buFont typeface="Arial"/>
              <a:buNone/>
              <a:defRPr sz="5200">
                <a:solidFill>
                  <a:schemeClr val="dk1"/>
                </a:solidFill>
              </a:defRPr>
            </a:lvl3pPr>
            <a:lvl4pPr lvl="3" indent="0" algn="ctr">
              <a:spcBef>
                <a:spcPts val="0"/>
              </a:spcBef>
              <a:spcAft>
                <a:spcPts val="0"/>
              </a:spcAft>
              <a:buClr>
                <a:schemeClr val="dk1"/>
              </a:buClr>
              <a:buSzPts val="5200"/>
              <a:buFont typeface="Arial"/>
              <a:buNone/>
              <a:defRPr sz="5200">
                <a:solidFill>
                  <a:schemeClr val="dk1"/>
                </a:solidFill>
              </a:defRPr>
            </a:lvl4pPr>
            <a:lvl5pPr lvl="4" indent="0" algn="ctr">
              <a:spcBef>
                <a:spcPts val="0"/>
              </a:spcBef>
              <a:spcAft>
                <a:spcPts val="0"/>
              </a:spcAft>
              <a:buClr>
                <a:schemeClr val="dk1"/>
              </a:buClr>
              <a:buSzPts val="5200"/>
              <a:buFont typeface="Arial"/>
              <a:buNone/>
              <a:defRPr sz="5200">
                <a:solidFill>
                  <a:schemeClr val="dk1"/>
                </a:solidFill>
              </a:defRPr>
            </a:lvl5pPr>
            <a:lvl6pPr lvl="5" indent="0" algn="ctr">
              <a:spcBef>
                <a:spcPts val="0"/>
              </a:spcBef>
              <a:spcAft>
                <a:spcPts val="0"/>
              </a:spcAft>
              <a:buClr>
                <a:schemeClr val="dk1"/>
              </a:buClr>
              <a:buSzPts val="5200"/>
              <a:buFont typeface="Arial"/>
              <a:buNone/>
              <a:defRPr sz="5200">
                <a:solidFill>
                  <a:schemeClr val="dk1"/>
                </a:solidFill>
              </a:defRPr>
            </a:lvl6pPr>
            <a:lvl7pPr lvl="6" indent="0" algn="ctr">
              <a:spcBef>
                <a:spcPts val="0"/>
              </a:spcBef>
              <a:spcAft>
                <a:spcPts val="0"/>
              </a:spcAft>
              <a:buClr>
                <a:schemeClr val="dk1"/>
              </a:buClr>
              <a:buSzPts val="5200"/>
              <a:buFont typeface="Arial"/>
              <a:buNone/>
              <a:defRPr sz="5200">
                <a:solidFill>
                  <a:schemeClr val="dk1"/>
                </a:solidFill>
              </a:defRPr>
            </a:lvl7pPr>
            <a:lvl8pPr lvl="7" indent="0" algn="ctr">
              <a:spcBef>
                <a:spcPts val="0"/>
              </a:spcBef>
              <a:spcAft>
                <a:spcPts val="0"/>
              </a:spcAft>
              <a:buClr>
                <a:schemeClr val="dk1"/>
              </a:buClr>
              <a:buSzPts val="5200"/>
              <a:buFont typeface="Arial"/>
              <a:buNone/>
              <a:defRPr sz="5200">
                <a:solidFill>
                  <a:schemeClr val="dk1"/>
                </a:solidFill>
              </a:defRPr>
            </a:lvl8pPr>
            <a:lvl9pPr lvl="8" indent="0" algn="ctr">
              <a:spcBef>
                <a:spcPts val="0"/>
              </a:spcBef>
              <a:spcAft>
                <a:spcPts val="0"/>
              </a:spcAft>
              <a:buClr>
                <a:schemeClr val="dk1"/>
              </a:buClr>
              <a:buSzPts val="5200"/>
              <a:buFont typeface="Arial"/>
              <a:buNone/>
              <a:defRPr sz="5200">
                <a:solidFill>
                  <a:schemeClr val="dk1"/>
                </a:solidFill>
              </a:defRPr>
            </a:lvl9pPr>
          </a:lstStyle>
          <a:p>
            <a:endParaRPr/>
          </a:p>
        </p:txBody>
      </p:sp>
      <p:sp>
        <p:nvSpPr>
          <p:cNvPr id="12" name="Shape 1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2000"/>
              <a:buFont typeface="Arial"/>
              <a:buNone/>
              <a:defRPr sz="12000">
                <a:solidFill>
                  <a:schemeClr val="dk1"/>
                </a:solidFill>
              </a:defRPr>
            </a:lvl2pPr>
            <a:lvl3pPr lvl="2" indent="0" algn="ctr">
              <a:spcBef>
                <a:spcPts val="0"/>
              </a:spcBef>
              <a:spcAft>
                <a:spcPts val="0"/>
              </a:spcAft>
              <a:buClr>
                <a:schemeClr val="dk1"/>
              </a:buClr>
              <a:buSzPts val="12000"/>
              <a:buFont typeface="Arial"/>
              <a:buNone/>
              <a:defRPr sz="12000">
                <a:solidFill>
                  <a:schemeClr val="dk1"/>
                </a:solidFill>
              </a:defRPr>
            </a:lvl3pPr>
            <a:lvl4pPr lvl="3" indent="0" algn="ctr">
              <a:spcBef>
                <a:spcPts val="0"/>
              </a:spcBef>
              <a:spcAft>
                <a:spcPts val="0"/>
              </a:spcAft>
              <a:buClr>
                <a:schemeClr val="dk1"/>
              </a:buClr>
              <a:buSzPts val="12000"/>
              <a:buFont typeface="Arial"/>
              <a:buNone/>
              <a:defRPr sz="12000">
                <a:solidFill>
                  <a:schemeClr val="dk1"/>
                </a:solidFill>
              </a:defRPr>
            </a:lvl4pPr>
            <a:lvl5pPr lvl="4" indent="0" algn="ctr">
              <a:spcBef>
                <a:spcPts val="0"/>
              </a:spcBef>
              <a:spcAft>
                <a:spcPts val="0"/>
              </a:spcAft>
              <a:buClr>
                <a:schemeClr val="dk1"/>
              </a:buClr>
              <a:buSzPts val="12000"/>
              <a:buFont typeface="Arial"/>
              <a:buNone/>
              <a:defRPr sz="12000">
                <a:solidFill>
                  <a:schemeClr val="dk1"/>
                </a:solidFill>
              </a:defRPr>
            </a:lvl5pPr>
            <a:lvl6pPr lvl="5" indent="0" algn="ctr">
              <a:spcBef>
                <a:spcPts val="0"/>
              </a:spcBef>
              <a:spcAft>
                <a:spcPts val="0"/>
              </a:spcAft>
              <a:buClr>
                <a:schemeClr val="dk1"/>
              </a:buClr>
              <a:buSzPts val="12000"/>
              <a:buFont typeface="Arial"/>
              <a:buNone/>
              <a:defRPr sz="12000">
                <a:solidFill>
                  <a:schemeClr val="dk1"/>
                </a:solidFill>
              </a:defRPr>
            </a:lvl6pPr>
            <a:lvl7pPr lvl="6" indent="0" algn="ctr">
              <a:spcBef>
                <a:spcPts val="0"/>
              </a:spcBef>
              <a:spcAft>
                <a:spcPts val="0"/>
              </a:spcAft>
              <a:buClr>
                <a:schemeClr val="dk1"/>
              </a:buClr>
              <a:buSzPts val="12000"/>
              <a:buFont typeface="Arial"/>
              <a:buNone/>
              <a:defRPr sz="12000">
                <a:solidFill>
                  <a:schemeClr val="dk1"/>
                </a:solidFill>
              </a:defRPr>
            </a:lvl7pPr>
            <a:lvl8pPr lvl="7" indent="0" algn="ctr">
              <a:spcBef>
                <a:spcPts val="0"/>
              </a:spcBef>
              <a:spcAft>
                <a:spcPts val="0"/>
              </a:spcAft>
              <a:buClr>
                <a:schemeClr val="dk1"/>
              </a:buClr>
              <a:buSzPts val="12000"/>
              <a:buFont typeface="Arial"/>
              <a:buNone/>
              <a:defRPr sz="12000">
                <a:solidFill>
                  <a:schemeClr val="dk1"/>
                </a:solidFill>
              </a:defRPr>
            </a:lvl8pPr>
            <a:lvl9pPr lvl="8" indent="0" algn="ctr">
              <a:spcBef>
                <a:spcPts val="0"/>
              </a:spcBef>
              <a:spcAft>
                <a:spcPts val="0"/>
              </a:spcAft>
              <a:buClr>
                <a:schemeClr val="dk1"/>
              </a:buClr>
              <a:buSzPts val="12000"/>
              <a:buFont typeface="Arial"/>
              <a:buNone/>
              <a:defRPr sz="12000">
                <a:solidFill>
                  <a:schemeClr val="dk1"/>
                </a:solidFill>
              </a:defRPr>
            </a:lvl9pPr>
          </a:lstStyle>
          <a:p>
            <a:endParaRPr/>
          </a:p>
        </p:txBody>
      </p:sp>
      <p:sp>
        <p:nvSpPr>
          <p:cNvPr id="46" name="Shape 4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lstStyle>
            <a:lvl1pPr marL="457200" marR="0" lvl="0" indent="-342900" algn="ctr"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2800"/>
              <a:buFont typeface="Arial"/>
              <a:buNone/>
              <a:defRPr sz="2800">
                <a:solidFill>
                  <a:schemeClr val="dk1"/>
                </a:solidFill>
              </a:defRPr>
            </a:lvl2pPr>
            <a:lvl3pPr lvl="2" indent="0">
              <a:spcBef>
                <a:spcPts val="0"/>
              </a:spcBef>
              <a:spcAft>
                <a:spcPts val="0"/>
              </a:spcAft>
              <a:buClr>
                <a:schemeClr val="dk1"/>
              </a:buClr>
              <a:buSzPts val="2800"/>
              <a:buFont typeface="Arial"/>
              <a:buNone/>
              <a:defRPr sz="2800">
                <a:solidFill>
                  <a:schemeClr val="dk1"/>
                </a:solidFill>
              </a:defRPr>
            </a:lvl3pPr>
            <a:lvl4pPr lvl="3" indent="0">
              <a:spcBef>
                <a:spcPts val="0"/>
              </a:spcBef>
              <a:spcAft>
                <a:spcPts val="0"/>
              </a:spcAft>
              <a:buClr>
                <a:schemeClr val="dk1"/>
              </a:buClr>
              <a:buSzPts val="2800"/>
              <a:buFont typeface="Arial"/>
              <a:buNone/>
              <a:defRPr sz="2800">
                <a:solidFill>
                  <a:schemeClr val="dk1"/>
                </a:solidFill>
              </a:defRPr>
            </a:lvl4pPr>
            <a:lvl5pPr lvl="4" indent="0">
              <a:spcBef>
                <a:spcPts val="0"/>
              </a:spcBef>
              <a:spcAft>
                <a:spcPts val="0"/>
              </a:spcAft>
              <a:buClr>
                <a:schemeClr val="dk1"/>
              </a:buClr>
              <a:buSzPts val="2800"/>
              <a:buFont typeface="Arial"/>
              <a:buNone/>
              <a:defRPr sz="2800">
                <a:solidFill>
                  <a:schemeClr val="dk1"/>
                </a:solidFill>
              </a:defRPr>
            </a:lvl5pPr>
            <a:lvl6pPr lvl="5" indent="0">
              <a:spcBef>
                <a:spcPts val="0"/>
              </a:spcBef>
              <a:spcAft>
                <a:spcPts val="0"/>
              </a:spcAft>
              <a:buClr>
                <a:schemeClr val="dk1"/>
              </a:buClr>
              <a:buSzPts val="2800"/>
              <a:buFont typeface="Arial"/>
              <a:buNone/>
              <a:defRPr sz="2800">
                <a:solidFill>
                  <a:schemeClr val="dk1"/>
                </a:solidFill>
              </a:defRPr>
            </a:lvl6pPr>
            <a:lvl7pPr lvl="6" indent="0">
              <a:spcBef>
                <a:spcPts val="0"/>
              </a:spcBef>
              <a:spcAft>
                <a:spcPts val="0"/>
              </a:spcAft>
              <a:buClr>
                <a:schemeClr val="dk1"/>
              </a:buClr>
              <a:buSzPts val="2800"/>
              <a:buFont typeface="Arial"/>
              <a:buNone/>
              <a:defRPr sz="2800">
                <a:solidFill>
                  <a:schemeClr val="dk1"/>
                </a:solidFill>
              </a:defRPr>
            </a:lvl7pPr>
            <a:lvl8pPr lvl="7" indent="0">
              <a:spcBef>
                <a:spcPts val="0"/>
              </a:spcBef>
              <a:spcAft>
                <a:spcPts val="0"/>
              </a:spcAft>
              <a:buClr>
                <a:schemeClr val="dk1"/>
              </a:buClr>
              <a:buSzPts val="2800"/>
              <a:buFont typeface="Arial"/>
              <a:buNone/>
              <a:defRPr sz="2800">
                <a:solidFill>
                  <a:schemeClr val="dk1"/>
                </a:solidFill>
              </a:defRPr>
            </a:lvl8pPr>
            <a:lvl9pPr lvl="8" indent="0">
              <a:spcBef>
                <a:spcPts val="0"/>
              </a:spcBef>
              <a:spcAft>
                <a:spcPts val="0"/>
              </a:spcAft>
              <a:buClr>
                <a:schemeClr val="dk1"/>
              </a:buClr>
              <a:buSzPts val="2800"/>
              <a:buFont typeface="Arial"/>
              <a:buNone/>
              <a:defRPr sz="2800">
                <a:solidFill>
                  <a:schemeClr val="dk1"/>
                </a:solidFill>
              </a:defRPr>
            </a:lvl9pPr>
          </a:lstStyle>
          <a:p>
            <a:endParaRPr/>
          </a:p>
        </p:txBody>
      </p:sp>
      <p:sp>
        <p:nvSpPr>
          <p:cNvPr id="16" name="Shape 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3600"/>
              <a:buFont typeface="Arial"/>
              <a:buNone/>
              <a:defRPr sz="3600">
                <a:solidFill>
                  <a:schemeClr val="dk1"/>
                </a:solidFill>
              </a:defRPr>
            </a:lvl2pPr>
            <a:lvl3pPr lvl="2" indent="0" algn="ctr">
              <a:spcBef>
                <a:spcPts val="0"/>
              </a:spcBef>
              <a:spcAft>
                <a:spcPts val="0"/>
              </a:spcAft>
              <a:buClr>
                <a:schemeClr val="dk1"/>
              </a:buClr>
              <a:buSzPts val="3600"/>
              <a:buFont typeface="Arial"/>
              <a:buNone/>
              <a:defRPr sz="3600">
                <a:solidFill>
                  <a:schemeClr val="dk1"/>
                </a:solidFill>
              </a:defRPr>
            </a:lvl3pPr>
            <a:lvl4pPr lvl="3" indent="0" algn="ctr">
              <a:spcBef>
                <a:spcPts val="0"/>
              </a:spcBef>
              <a:spcAft>
                <a:spcPts val="0"/>
              </a:spcAft>
              <a:buClr>
                <a:schemeClr val="dk1"/>
              </a:buClr>
              <a:buSzPts val="3600"/>
              <a:buFont typeface="Arial"/>
              <a:buNone/>
              <a:defRPr sz="3600">
                <a:solidFill>
                  <a:schemeClr val="dk1"/>
                </a:solidFill>
              </a:defRPr>
            </a:lvl4pPr>
            <a:lvl5pPr lvl="4" indent="0" algn="ctr">
              <a:spcBef>
                <a:spcPts val="0"/>
              </a:spcBef>
              <a:spcAft>
                <a:spcPts val="0"/>
              </a:spcAft>
              <a:buClr>
                <a:schemeClr val="dk1"/>
              </a:buClr>
              <a:buSzPts val="3600"/>
              <a:buFont typeface="Arial"/>
              <a:buNone/>
              <a:defRPr sz="3600">
                <a:solidFill>
                  <a:schemeClr val="dk1"/>
                </a:solidFill>
              </a:defRPr>
            </a:lvl5pPr>
            <a:lvl6pPr lvl="5" indent="0" algn="ctr">
              <a:spcBef>
                <a:spcPts val="0"/>
              </a:spcBef>
              <a:spcAft>
                <a:spcPts val="0"/>
              </a:spcAft>
              <a:buClr>
                <a:schemeClr val="dk1"/>
              </a:buClr>
              <a:buSzPts val="3600"/>
              <a:buFont typeface="Arial"/>
              <a:buNone/>
              <a:defRPr sz="3600">
                <a:solidFill>
                  <a:schemeClr val="dk1"/>
                </a:solidFill>
              </a:defRPr>
            </a:lvl6pPr>
            <a:lvl7pPr lvl="6" indent="0" algn="ctr">
              <a:spcBef>
                <a:spcPts val="0"/>
              </a:spcBef>
              <a:spcAft>
                <a:spcPts val="0"/>
              </a:spcAft>
              <a:buClr>
                <a:schemeClr val="dk1"/>
              </a:buClr>
              <a:buSzPts val="3600"/>
              <a:buFont typeface="Arial"/>
              <a:buNone/>
              <a:defRPr sz="3600">
                <a:solidFill>
                  <a:schemeClr val="dk1"/>
                </a:solidFill>
              </a:defRPr>
            </a:lvl7pPr>
            <a:lvl8pPr lvl="7" indent="0" algn="ctr">
              <a:spcBef>
                <a:spcPts val="0"/>
              </a:spcBef>
              <a:spcAft>
                <a:spcPts val="0"/>
              </a:spcAft>
              <a:buClr>
                <a:schemeClr val="dk1"/>
              </a:buClr>
              <a:buSzPts val="3600"/>
              <a:buFont typeface="Arial"/>
              <a:buNone/>
              <a:defRPr sz="3600">
                <a:solidFill>
                  <a:schemeClr val="dk1"/>
                </a:solidFill>
              </a:defRPr>
            </a:lvl8pPr>
            <a:lvl9pPr lvl="8" indent="0" algn="ctr">
              <a:spcBef>
                <a:spcPts val="0"/>
              </a:spcBef>
              <a:spcAft>
                <a:spcPts val="0"/>
              </a:spcAft>
              <a:buClr>
                <a:schemeClr val="dk1"/>
              </a:buClr>
              <a:buSzPts val="3600"/>
              <a:buFont typeface="Arial"/>
              <a:buNone/>
              <a:defRPr sz="3600">
                <a:solidFill>
                  <a:schemeClr val="dk1"/>
                </a:solidFill>
              </a:defRPr>
            </a:lvl9pPr>
          </a:lstStyle>
          <a:p>
            <a:endParaRPr/>
          </a:p>
        </p:txBody>
      </p:sp>
      <p:sp>
        <p:nvSpPr>
          <p:cNvPr id="19" name="Shape 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2800"/>
              <a:buFont typeface="Arial"/>
              <a:buNone/>
              <a:defRPr sz="2800">
                <a:solidFill>
                  <a:schemeClr val="dk1"/>
                </a:solidFill>
              </a:defRPr>
            </a:lvl2pPr>
            <a:lvl3pPr lvl="2" indent="0">
              <a:spcBef>
                <a:spcPts val="0"/>
              </a:spcBef>
              <a:spcAft>
                <a:spcPts val="0"/>
              </a:spcAft>
              <a:buClr>
                <a:schemeClr val="dk1"/>
              </a:buClr>
              <a:buSzPts val="2800"/>
              <a:buFont typeface="Arial"/>
              <a:buNone/>
              <a:defRPr sz="2800">
                <a:solidFill>
                  <a:schemeClr val="dk1"/>
                </a:solidFill>
              </a:defRPr>
            </a:lvl3pPr>
            <a:lvl4pPr lvl="3" indent="0">
              <a:spcBef>
                <a:spcPts val="0"/>
              </a:spcBef>
              <a:spcAft>
                <a:spcPts val="0"/>
              </a:spcAft>
              <a:buClr>
                <a:schemeClr val="dk1"/>
              </a:buClr>
              <a:buSzPts val="2800"/>
              <a:buFont typeface="Arial"/>
              <a:buNone/>
              <a:defRPr sz="2800">
                <a:solidFill>
                  <a:schemeClr val="dk1"/>
                </a:solidFill>
              </a:defRPr>
            </a:lvl4pPr>
            <a:lvl5pPr lvl="4" indent="0">
              <a:spcBef>
                <a:spcPts val="0"/>
              </a:spcBef>
              <a:spcAft>
                <a:spcPts val="0"/>
              </a:spcAft>
              <a:buClr>
                <a:schemeClr val="dk1"/>
              </a:buClr>
              <a:buSzPts val="2800"/>
              <a:buFont typeface="Arial"/>
              <a:buNone/>
              <a:defRPr sz="2800">
                <a:solidFill>
                  <a:schemeClr val="dk1"/>
                </a:solidFill>
              </a:defRPr>
            </a:lvl5pPr>
            <a:lvl6pPr lvl="5" indent="0">
              <a:spcBef>
                <a:spcPts val="0"/>
              </a:spcBef>
              <a:spcAft>
                <a:spcPts val="0"/>
              </a:spcAft>
              <a:buClr>
                <a:schemeClr val="dk1"/>
              </a:buClr>
              <a:buSzPts val="2800"/>
              <a:buFont typeface="Arial"/>
              <a:buNone/>
              <a:defRPr sz="2800">
                <a:solidFill>
                  <a:schemeClr val="dk1"/>
                </a:solidFill>
              </a:defRPr>
            </a:lvl6pPr>
            <a:lvl7pPr lvl="6" indent="0">
              <a:spcBef>
                <a:spcPts val="0"/>
              </a:spcBef>
              <a:spcAft>
                <a:spcPts val="0"/>
              </a:spcAft>
              <a:buClr>
                <a:schemeClr val="dk1"/>
              </a:buClr>
              <a:buSzPts val="2800"/>
              <a:buFont typeface="Arial"/>
              <a:buNone/>
              <a:defRPr sz="2800">
                <a:solidFill>
                  <a:schemeClr val="dk1"/>
                </a:solidFill>
              </a:defRPr>
            </a:lvl7pPr>
            <a:lvl8pPr lvl="7" indent="0">
              <a:spcBef>
                <a:spcPts val="0"/>
              </a:spcBef>
              <a:spcAft>
                <a:spcPts val="0"/>
              </a:spcAft>
              <a:buClr>
                <a:schemeClr val="dk1"/>
              </a:buClr>
              <a:buSzPts val="2800"/>
              <a:buFont typeface="Arial"/>
              <a:buNone/>
              <a:defRPr sz="2800">
                <a:solidFill>
                  <a:schemeClr val="dk1"/>
                </a:solidFill>
              </a:defRPr>
            </a:lvl8pPr>
            <a:lvl9pPr lvl="8" indent="0">
              <a:spcBef>
                <a:spcPts val="0"/>
              </a:spcBef>
              <a:spcAft>
                <a:spcPts val="0"/>
              </a:spcAft>
              <a:buClr>
                <a:schemeClr val="dk1"/>
              </a:buClr>
              <a:buSzPts val="2800"/>
              <a:buFont typeface="Arial"/>
              <a:buNone/>
              <a:defRPr sz="2800">
                <a:solidFill>
                  <a:schemeClr val="dk1"/>
                </a:solidFill>
              </a:defRPr>
            </a:lvl9pPr>
          </a:lstStyle>
          <a:p>
            <a:endParaRPr/>
          </a:p>
        </p:txBody>
      </p:sp>
      <p:sp>
        <p:nvSpPr>
          <p:cNvPr id="22" name="Shape 2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3" name="Shape 2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2800"/>
              <a:buFont typeface="Arial"/>
              <a:buNone/>
              <a:defRPr sz="2800">
                <a:solidFill>
                  <a:schemeClr val="dk1"/>
                </a:solidFill>
              </a:defRPr>
            </a:lvl2pPr>
            <a:lvl3pPr lvl="2" indent="0">
              <a:spcBef>
                <a:spcPts val="0"/>
              </a:spcBef>
              <a:spcAft>
                <a:spcPts val="0"/>
              </a:spcAft>
              <a:buClr>
                <a:schemeClr val="dk1"/>
              </a:buClr>
              <a:buSzPts val="2800"/>
              <a:buFont typeface="Arial"/>
              <a:buNone/>
              <a:defRPr sz="2800">
                <a:solidFill>
                  <a:schemeClr val="dk1"/>
                </a:solidFill>
              </a:defRPr>
            </a:lvl3pPr>
            <a:lvl4pPr lvl="3" indent="0">
              <a:spcBef>
                <a:spcPts val="0"/>
              </a:spcBef>
              <a:spcAft>
                <a:spcPts val="0"/>
              </a:spcAft>
              <a:buClr>
                <a:schemeClr val="dk1"/>
              </a:buClr>
              <a:buSzPts val="2800"/>
              <a:buFont typeface="Arial"/>
              <a:buNone/>
              <a:defRPr sz="2800">
                <a:solidFill>
                  <a:schemeClr val="dk1"/>
                </a:solidFill>
              </a:defRPr>
            </a:lvl4pPr>
            <a:lvl5pPr lvl="4" indent="0">
              <a:spcBef>
                <a:spcPts val="0"/>
              </a:spcBef>
              <a:spcAft>
                <a:spcPts val="0"/>
              </a:spcAft>
              <a:buClr>
                <a:schemeClr val="dk1"/>
              </a:buClr>
              <a:buSzPts val="2800"/>
              <a:buFont typeface="Arial"/>
              <a:buNone/>
              <a:defRPr sz="2800">
                <a:solidFill>
                  <a:schemeClr val="dk1"/>
                </a:solidFill>
              </a:defRPr>
            </a:lvl5pPr>
            <a:lvl6pPr lvl="5" indent="0">
              <a:spcBef>
                <a:spcPts val="0"/>
              </a:spcBef>
              <a:spcAft>
                <a:spcPts val="0"/>
              </a:spcAft>
              <a:buClr>
                <a:schemeClr val="dk1"/>
              </a:buClr>
              <a:buSzPts val="2800"/>
              <a:buFont typeface="Arial"/>
              <a:buNone/>
              <a:defRPr sz="2800">
                <a:solidFill>
                  <a:schemeClr val="dk1"/>
                </a:solidFill>
              </a:defRPr>
            </a:lvl6pPr>
            <a:lvl7pPr lvl="6" indent="0">
              <a:spcBef>
                <a:spcPts val="0"/>
              </a:spcBef>
              <a:spcAft>
                <a:spcPts val="0"/>
              </a:spcAft>
              <a:buClr>
                <a:schemeClr val="dk1"/>
              </a:buClr>
              <a:buSzPts val="2800"/>
              <a:buFont typeface="Arial"/>
              <a:buNone/>
              <a:defRPr sz="2800">
                <a:solidFill>
                  <a:schemeClr val="dk1"/>
                </a:solidFill>
              </a:defRPr>
            </a:lvl7pPr>
            <a:lvl8pPr lvl="7" indent="0">
              <a:spcBef>
                <a:spcPts val="0"/>
              </a:spcBef>
              <a:spcAft>
                <a:spcPts val="0"/>
              </a:spcAft>
              <a:buClr>
                <a:schemeClr val="dk1"/>
              </a:buClr>
              <a:buSzPts val="2800"/>
              <a:buFont typeface="Arial"/>
              <a:buNone/>
              <a:defRPr sz="2800">
                <a:solidFill>
                  <a:schemeClr val="dk1"/>
                </a:solidFill>
              </a:defRPr>
            </a:lvl8pPr>
            <a:lvl9pPr lvl="8" indent="0">
              <a:spcBef>
                <a:spcPts val="0"/>
              </a:spcBef>
              <a:spcAft>
                <a:spcPts val="0"/>
              </a:spcAft>
              <a:buClr>
                <a:schemeClr val="dk1"/>
              </a:buClr>
              <a:buSzPts val="2800"/>
              <a:buFont typeface="Arial"/>
              <a:buNone/>
              <a:defRPr sz="2800">
                <a:solidFill>
                  <a:schemeClr val="dk1"/>
                </a:solidFill>
              </a:defRPr>
            </a:lvl9pPr>
          </a:lstStyle>
          <a:p>
            <a:endParaRPr/>
          </a:p>
        </p:txBody>
      </p:sp>
      <p:sp>
        <p:nvSpPr>
          <p:cNvPr id="27" name="Shape 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2400"/>
              <a:buFont typeface="Arial"/>
              <a:buNone/>
              <a:defRPr sz="2400">
                <a:solidFill>
                  <a:schemeClr val="dk1"/>
                </a:solidFill>
              </a:defRPr>
            </a:lvl2pPr>
            <a:lvl3pPr lvl="2" indent="0">
              <a:spcBef>
                <a:spcPts val="0"/>
              </a:spcBef>
              <a:spcAft>
                <a:spcPts val="0"/>
              </a:spcAft>
              <a:buClr>
                <a:schemeClr val="dk1"/>
              </a:buClr>
              <a:buSzPts val="2400"/>
              <a:buFont typeface="Arial"/>
              <a:buNone/>
              <a:defRPr sz="2400">
                <a:solidFill>
                  <a:schemeClr val="dk1"/>
                </a:solidFill>
              </a:defRPr>
            </a:lvl3pPr>
            <a:lvl4pPr lvl="3" indent="0">
              <a:spcBef>
                <a:spcPts val="0"/>
              </a:spcBef>
              <a:spcAft>
                <a:spcPts val="0"/>
              </a:spcAft>
              <a:buClr>
                <a:schemeClr val="dk1"/>
              </a:buClr>
              <a:buSzPts val="2400"/>
              <a:buFont typeface="Arial"/>
              <a:buNone/>
              <a:defRPr sz="2400">
                <a:solidFill>
                  <a:schemeClr val="dk1"/>
                </a:solidFill>
              </a:defRPr>
            </a:lvl4pPr>
            <a:lvl5pPr lvl="4" indent="0">
              <a:spcBef>
                <a:spcPts val="0"/>
              </a:spcBef>
              <a:spcAft>
                <a:spcPts val="0"/>
              </a:spcAft>
              <a:buClr>
                <a:schemeClr val="dk1"/>
              </a:buClr>
              <a:buSzPts val="2400"/>
              <a:buFont typeface="Arial"/>
              <a:buNone/>
              <a:defRPr sz="2400">
                <a:solidFill>
                  <a:schemeClr val="dk1"/>
                </a:solidFill>
              </a:defRPr>
            </a:lvl5pPr>
            <a:lvl6pPr lvl="5" indent="0">
              <a:spcBef>
                <a:spcPts val="0"/>
              </a:spcBef>
              <a:spcAft>
                <a:spcPts val="0"/>
              </a:spcAft>
              <a:buClr>
                <a:schemeClr val="dk1"/>
              </a:buClr>
              <a:buSzPts val="2400"/>
              <a:buFont typeface="Arial"/>
              <a:buNone/>
              <a:defRPr sz="2400">
                <a:solidFill>
                  <a:schemeClr val="dk1"/>
                </a:solidFill>
              </a:defRPr>
            </a:lvl6pPr>
            <a:lvl7pPr lvl="6" indent="0">
              <a:spcBef>
                <a:spcPts val="0"/>
              </a:spcBef>
              <a:spcAft>
                <a:spcPts val="0"/>
              </a:spcAft>
              <a:buClr>
                <a:schemeClr val="dk1"/>
              </a:buClr>
              <a:buSzPts val="2400"/>
              <a:buFont typeface="Arial"/>
              <a:buNone/>
              <a:defRPr sz="2400">
                <a:solidFill>
                  <a:schemeClr val="dk1"/>
                </a:solidFill>
              </a:defRPr>
            </a:lvl7pPr>
            <a:lvl8pPr lvl="7" indent="0">
              <a:spcBef>
                <a:spcPts val="0"/>
              </a:spcBef>
              <a:spcAft>
                <a:spcPts val="0"/>
              </a:spcAft>
              <a:buClr>
                <a:schemeClr val="dk1"/>
              </a:buClr>
              <a:buSzPts val="2400"/>
              <a:buFont typeface="Arial"/>
              <a:buNone/>
              <a:defRPr sz="2400">
                <a:solidFill>
                  <a:schemeClr val="dk1"/>
                </a:solidFill>
              </a:defRPr>
            </a:lvl8pPr>
            <a:lvl9pPr lvl="8" indent="0">
              <a:spcBef>
                <a:spcPts val="0"/>
              </a:spcBef>
              <a:spcAft>
                <a:spcPts val="0"/>
              </a:spcAft>
              <a:buClr>
                <a:schemeClr val="dk1"/>
              </a:buClr>
              <a:buSzPts val="2400"/>
              <a:buFont typeface="Arial"/>
              <a:buNone/>
              <a:defRPr sz="2400">
                <a:solidFill>
                  <a:schemeClr val="dk1"/>
                </a:solidFill>
              </a:defRPr>
            </a:lvl9pPr>
          </a:lstStyle>
          <a:p>
            <a:endParaRPr/>
          </a:p>
        </p:txBody>
      </p:sp>
      <p:sp>
        <p:nvSpPr>
          <p:cNvPr id="30" name="Shape 3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lstStyle>
            <a:lvl1pPr marL="457200" marR="0" lvl="0"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31" name="Shape 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4800"/>
              <a:buFont typeface="Arial"/>
              <a:buNone/>
              <a:defRPr sz="4800">
                <a:solidFill>
                  <a:schemeClr val="dk1"/>
                </a:solidFill>
              </a:defRPr>
            </a:lvl2pPr>
            <a:lvl3pPr lvl="2" indent="0">
              <a:spcBef>
                <a:spcPts val="0"/>
              </a:spcBef>
              <a:spcAft>
                <a:spcPts val="0"/>
              </a:spcAft>
              <a:buClr>
                <a:schemeClr val="dk1"/>
              </a:buClr>
              <a:buSzPts val="4800"/>
              <a:buFont typeface="Arial"/>
              <a:buNone/>
              <a:defRPr sz="4800">
                <a:solidFill>
                  <a:schemeClr val="dk1"/>
                </a:solidFill>
              </a:defRPr>
            </a:lvl3pPr>
            <a:lvl4pPr lvl="3" indent="0">
              <a:spcBef>
                <a:spcPts val="0"/>
              </a:spcBef>
              <a:spcAft>
                <a:spcPts val="0"/>
              </a:spcAft>
              <a:buClr>
                <a:schemeClr val="dk1"/>
              </a:buClr>
              <a:buSzPts val="4800"/>
              <a:buFont typeface="Arial"/>
              <a:buNone/>
              <a:defRPr sz="4800">
                <a:solidFill>
                  <a:schemeClr val="dk1"/>
                </a:solidFill>
              </a:defRPr>
            </a:lvl4pPr>
            <a:lvl5pPr lvl="4" indent="0">
              <a:spcBef>
                <a:spcPts val="0"/>
              </a:spcBef>
              <a:spcAft>
                <a:spcPts val="0"/>
              </a:spcAft>
              <a:buClr>
                <a:schemeClr val="dk1"/>
              </a:buClr>
              <a:buSzPts val="4800"/>
              <a:buFont typeface="Arial"/>
              <a:buNone/>
              <a:defRPr sz="4800">
                <a:solidFill>
                  <a:schemeClr val="dk1"/>
                </a:solidFill>
              </a:defRPr>
            </a:lvl5pPr>
            <a:lvl6pPr lvl="5" indent="0">
              <a:spcBef>
                <a:spcPts val="0"/>
              </a:spcBef>
              <a:spcAft>
                <a:spcPts val="0"/>
              </a:spcAft>
              <a:buClr>
                <a:schemeClr val="dk1"/>
              </a:buClr>
              <a:buSzPts val="4800"/>
              <a:buFont typeface="Arial"/>
              <a:buNone/>
              <a:defRPr sz="4800">
                <a:solidFill>
                  <a:schemeClr val="dk1"/>
                </a:solidFill>
              </a:defRPr>
            </a:lvl6pPr>
            <a:lvl7pPr lvl="6" indent="0">
              <a:spcBef>
                <a:spcPts val="0"/>
              </a:spcBef>
              <a:spcAft>
                <a:spcPts val="0"/>
              </a:spcAft>
              <a:buClr>
                <a:schemeClr val="dk1"/>
              </a:buClr>
              <a:buSzPts val="4800"/>
              <a:buFont typeface="Arial"/>
              <a:buNone/>
              <a:defRPr sz="4800">
                <a:solidFill>
                  <a:schemeClr val="dk1"/>
                </a:solidFill>
              </a:defRPr>
            </a:lvl7pPr>
            <a:lvl8pPr lvl="7" indent="0">
              <a:spcBef>
                <a:spcPts val="0"/>
              </a:spcBef>
              <a:spcAft>
                <a:spcPts val="0"/>
              </a:spcAft>
              <a:buClr>
                <a:schemeClr val="dk1"/>
              </a:buClr>
              <a:buSzPts val="4800"/>
              <a:buFont typeface="Arial"/>
              <a:buNone/>
              <a:defRPr sz="4800">
                <a:solidFill>
                  <a:schemeClr val="dk1"/>
                </a:solidFill>
              </a:defRPr>
            </a:lvl8pPr>
            <a:lvl9pPr lvl="8" indent="0">
              <a:spcBef>
                <a:spcPts val="0"/>
              </a:spcBef>
              <a:spcAft>
                <a:spcPts val="0"/>
              </a:spcAft>
              <a:buClr>
                <a:schemeClr val="dk1"/>
              </a:buClr>
              <a:buSzPts val="4800"/>
              <a:buFont typeface="Arial"/>
              <a:buNone/>
              <a:defRPr sz="4800">
                <a:solidFill>
                  <a:schemeClr val="dk1"/>
                </a:solidFill>
              </a:defRPr>
            </a:lvl9pPr>
          </a:lstStyle>
          <a:p>
            <a:endParaRPr/>
          </a:p>
        </p:txBody>
      </p:sp>
      <p:sp>
        <p:nvSpPr>
          <p:cNvPr id="34" name="Shape 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Shape 3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4200"/>
              <a:buFont typeface="Arial"/>
              <a:buNone/>
              <a:defRPr sz="4200">
                <a:solidFill>
                  <a:schemeClr val="dk1"/>
                </a:solidFill>
              </a:defRPr>
            </a:lvl2pPr>
            <a:lvl3pPr lvl="2" indent="0" algn="ctr">
              <a:spcBef>
                <a:spcPts val="0"/>
              </a:spcBef>
              <a:spcAft>
                <a:spcPts val="0"/>
              </a:spcAft>
              <a:buClr>
                <a:schemeClr val="dk1"/>
              </a:buClr>
              <a:buSzPts val="4200"/>
              <a:buFont typeface="Arial"/>
              <a:buNone/>
              <a:defRPr sz="4200">
                <a:solidFill>
                  <a:schemeClr val="dk1"/>
                </a:solidFill>
              </a:defRPr>
            </a:lvl3pPr>
            <a:lvl4pPr lvl="3" indent="0" algn="ctr">
              <a:spcBef>
                <a:spcPts val="0"/>
              </a:spcBef>
              <a:spcAft>
                <a:spcPts val="0"/>
              </a:spcAft>
              <a:buClr>
                <a:schemeClr val="dk1"/>
              </a:buClr>
              <a:buSzPts val="4200"/>
              <a:buFont typeface="Arial"/>
              <a:buNone/>
              <a:defRPr sz="4200">
                <a:solidFill>
                  <a:schemeClr val="dk1"/>
                </a:solidFill>
              </a:defRPr>
            </a:lvl4pPr>
            <a:lvl5pPr lvl="4" indent="0" algn="ctr">
              <a:spcBef>
                <a:spcPts val="0"/>
              </a:spcBef>
              <a:spcAft>
                <a:spcPts val="0"/>
              </a:spcAft>
              <a:buClr>
                <a:schemeClr val="dk1"/>
              </a:buClr>
              <a:buSzPts val="4200"/>
              <a:buFont typeface="Arial"/>
              <a:buNone/>
              <a:defRPr sz="4200">
                <a:solidFill>
                  <a:schemeClr val="dk1"/>
                </a:solidFill>
              </a:defRPr>
            </a:lvl5pPr>
            <a:lvl6pPr lvl="5" indent="0" algn="ctr">
              <a:spcBef>
                <a:spcPts val="0"/>
              </a:spcBef>
              <a:spcAft>
                <a:spcPts val="0"/>
              </a:spcAft>
              <a:buClr>
                <a:schemeClr val="dk1"/>
              </a:buClr>
              <a:buSzPts val="4200"/>
              <a:buFont typeface="Arial"/>
              <a:buNone/>
              <a:defRPr sz="4200">
                <a:solidFill>
                  <a:schemeClr val="dk1"/>
                </a:solidFill>
              </a:defRPr>
            </a:lvl6pPr>
            <a:lvl7pPr lvl="6" indent="0" algn="ctr">
              <a:spcBef>
                <a:spcPts val="0"/>
              </a:spcBef>
              <a:spcAft>
                <a:spcPts val="0"/>
              </a:spcAft>
              <a:buClr>
                <a:schemeClr val="dk1"/>
              </a:buClr>
              <a:buSzPts val="4200"/>
              <a:buFont typeface="Arial"/>
              <a:buNone/>
              <a:defRPr sz="4200">
                <a:solidFill>
                  <a:schemeClr val="dk1"/>
                </a:solidFill>
              </a:defRPr>
            </a:lvl7pPr>
            <a:lvl8pPr lvl="7" indent="0" algn="ctr">
              <a:spcBef>
                <a:spcPts val="0"/>
              </a:spcBef>
              <a:spcAft>
                <a:spcPts val="0"/>
              </a:spcAft>
              <a:buClr>
                <a:schemeClr val="dk1"/>
              </a:buClr>
              <a:buSzPts val="4200"/>
              <a:buFont typeface="Arial"/>
              <a:buNone/>
              <a:defRPr sz="4200">
                <a:solidFill>
                  <a:schemeClr val="dk1"/>
                </a:solidFill>
              </a:defRPr>
            </a:lvl8pPr>
            <a:lvl9pPr lvl="8" indent="0" algn="ctr">
              <a:spcBef>
                <a:spcPts val="0"/>
              </a:spcBef>
              <a:spcAft>
                <a:spcPts val="0"/>
              </a:spcAft>
              <a:buClr>
                <a:schemeClr val="dk1"/>
              </a:buClr>
              <a:buSzPts val="4200"/>
              <a:buFont typeface="Arial"/>
              <a:buNone/>
              <a:defRPr sz="4200">
                <a:solidFill>
                  <a:schemeClr val="dk1"/>
                </a:solidFill>
              </a:defRPr>
            </a:lvl9pPr>
          </a:lstStyle>
          <a:p>
            <a:endParaRPr/>
          </a:p>
        </p:txBody>
      </p:sp>
      <p:sp>
        <p:nvSpPr>
          <p:cNvPr id="38" name="Shape 38"/>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sp>
        <p:nvSpPr>
          <p:cNvPr id="39" name="Shape 3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2800"/>
              <a:buFont typeface="Arial"/>
              <a:buNone/>
              <a:defRPr sz="2800">
                <a:solidFill>
                  <a:schemeClr val="dk1"/>
                </a:solidFill>
              </a:defRPr>
            </a:lvl2pPr>
            <a:lvl3pPr lvl="2" indent="0">
              <a:spcBef>
                <a:spcPts val="0"/>
              </a:spcBef>
              <a:spcAft>
                <a:spcPts val="0"/>
              </a:spcAft>
              <a:buClr>
                <a:schemeClr val="dk1"/>
              </a:buClr>
              <a:buSzPts val="2800"/>
              <a:buFont typeface="Arial"/>
              <a:buNone/>
              <a:defRPr sz="2800">
                <a:solidFill>
                  <a:schemeClr val="dk1"/>
                </a:solidFill>
              </a:defRPr>
            </a:lvl3pPr>
            <a:lvl4pPr lvl="3" indent="0">
              <a:spcBef>
                <a:spcPts val="0"/>
              </a:spcBef>
              <a:spcAft>
                <a:spcPts val="0"/>
              </a:spcAft>
              <a:buClr>
                <a:schemeClr val="dk1"/>
              </a:buClr>
              <a:buSzPts val="2800"/>
              <a:buFont typeface="Arial"/>
              <a:buNone/>
              <a:defRPr sz="2800">
                <a:solidFill>
                  <a:schemeClr val="dk1"/>
                </a:solidFill>
              </a:defRPr>
            </a:lvl4pPr>
            <a:lvl5pPr lvl="4" indent="0">
              <a:spcBef>
                <a:spcPts val="0"/>
              </a:spcBef>
              <a:spcAft>
                <a:spcPts val="0"/>
              </a:spcAft>
              <a:buClr>
                <a:schemeClr val="dk1"/>
              </a:buClr>
              <a:buSzPts val="2800"/>
              <a:buFont typeface="Arial"/>
              <a:buNone/>
              <a:defRPr sz="2800">
                <a:solidFill>
                  <a:schemeClr val="dk1"/>
                </a:solidFill>
              </a:defRPr>
            </a:lvl5pPr>
            <a:lvl6pPr lvl="5" indent="0">
              <a:spcBef>
                <a:spcPts val="0"/>
              </a:spcBef>
              <a:spcAft>
                <a:spcPts val="0"/>
              </a:spcAft>
              <a:buClr>
                <a:schemeClr val="dk1"/>
              </a:buClr>
              <a:buSzPts val="2800"/>
              <a:buFont typeface="Arial"/>
              <a:buNone/>
              <a:defRPr sz="2800">
                <a:solidFill>
                  <a:schemeClr val="dk1"/>
                </a:solidFill>
              </a:defRPr>
            </a:lvl6pPr>
            <a:lvl7pPr lvl="6" indent="0">
              <a:spcBef>
                <a:spcPts val="0"/>
              </a:spcBef>
              <a:spcAft>
                <a:spcPts val="0"/>
              </a:spcAft>
              <a:buClr>
                <a:schemeClr val="dk1"/>
              </a:buClr>
              <a:buSzPts val="2800"/>
              <a:buFont typeface="Arial"/>
              <a:buNone/>
              <a:defRPr sz="2800">
                <a:solidFill>
                  <a:schemeClr val="dk1"/>
                </a:solidFill>
              </a:defRPr>
            </a:lvl7pPr>
            <a:lvl8pPr lvl="7" indent="0">
              <a:spcBef>
                <a:spcPts val="0"/>
              </a:spcBef>
              <a:spcAft>
                <a:spcPts val="0"/>
              </a:spcAft>
              <a:buClr>
                <a:schemeClr val="dk1"/>
              </a:buClr>
              <a:buSzPts val="2800"/>
              <a:buFont typeface="Arial"/>
              <a:buNone/>
              <a:defRPr sz="2800">
                <a:solidFill>
                  <a:schemeClr val="dk1"/>
                </a:solidFill>
              </a:defRPr>
            </a:lvl8pPr>
            <a:lvl9pPr lvl="8" indent="0">
              <a:spcBef>
                <a:spcPts val="0"/>
              </a:spcBef>
              <a:spcAft>
                <a:spcPts val="0"/>
              </a:spcAft>
              <a:buClr>
                <a:schemeClr val="dk1"/>
              </a:buClr>
              <a:buSzPts val="2800"/>
              <a:buFont typeface="Arial"/>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pic>
        <p:nvPicPr>
          <p:cNvPr id="9" name="Shape 9"/>
          <p:cNvPicPr preferRelativeResize="0"/>
          <p:nvPr/>
        </p:nvPicPr>
        <p:blipFill rotWithShape="1">
          <a:blip r:embed="rId13">
            <a:alphaModFix/>
          </a:blip>
          <a:srcRect/>
          <a:stretch/>
        </p:blipFill>
        <p:spPr>
          <a:xfrm rot="-5400000">
            <a:off x="8260887" y="3769413"/>
            <a:ext cx="1330578" cy="443367"/>
          </a:xfrm>
          <a:prstGeom prst="rect">
            <a:avLst/>
          </a:prstGeom>
          <a:noFill/>
          <a:ln>
            <a:noFill/>
          </a:ln>
        </p:spPr>
      </p:pic>
      <p:pic>
        <p:nvPicPr>
          <p:cNvPr id="10" name="Shape 45">
            <a:extLst>
              <a:ext uri="{FF2B5EF4-FFF2-40B4-BE49-F238E27FC236}">
                <a16:creationId xmlns:a16="http://schemas.microsoft.com/office/drawing/2014/main" id="{3563239E-0A47-49A2-AFC7-DBE860BE69B9}"/>
              </a:ext>
            </a:extLst>
          </p:cNvPr>
          <p:cNvPicPr preferRelativeResize="0">
            <a:picLocks noChangeAspect="1"/>
          </p:cNvPicPr>
          <p:nvPr userDrawn="1"/>
        </p:nvPicPr>
        <p:blipFill rotWithShape="1">
          <a:blip r:embed="rId14">
            <a:alphaModFix/>
          </a:blip>
          <a:stretch/>
        </p:blipFill>
        <p:spPr>
          <a:xfrm>
            <a:off x="311700" y="4624938"/>
            <a:ext cx="1296403" cy="51856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5.jpg"/><Relationship Id="rId5" Type="http://schemas.openxmlformats.org/officeDocument/2006/relationships/image" Target="../media/image3.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20.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1.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22.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23.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4.jp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3.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4800"/>
              <a:buFont typeface="Arial"/>
              <a:buNone/>
            </a:pPr>
            <a:r>
              <a:rPr lang="en-GB" sz="4800" b="1" i="0" u="none" strike="noStrike" cap="none">
                <a:solidFill>
                  <a:srgbClr val="6AA84F"/>
                </a:solidFill>
                <a:latin typeface="Arial"/>
                <a:ea typeface="Arial"/>
                <a:cs typeface="Arial"/>
                <a:sym typeface="Arial"/>
              </a:rPr>
              <a:t>Welcome to LEAP</a:t>
            </a:r>
            <a:endParaRPr/>
          </a:p>
        </p:txBody>
      </p:sp>
      <p:sp>
        <p:nvSpPr>
          <p:cNvPr id="55" name="Shape 5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2"/>
              </a:buClr>
              <a:buSzPts val="2800"/>
              <a:buFont typeface="Arial"/>
              <a:buNone/>
            </a:pPr>
            <a:r>
              <a:rPr lang="en-GB" sz="2800" b="0" i="0" u="none" strike="noStrike" cap="none">
                <a:solidFill>
                  <a:schemeClr val="dk2"/>
                </a:solidFill>
                <a:latin typeface="Arial"/>
                <a:ea typeface="Arial"/>
                <a:cs typeface="Arial"/>
                <a:sym typeface="Arial"/>
              </a:rPr>
              <a:t>Understand how to get the most from your relationship with Lenovo and LEAP</a:t>
            </a:r>
            <a:endParaRPr/>
          </a:p>
        </p:txBody>
      </p:sp>
    </p:spTree>
    <p:custDataLst>
      <p:tags r:id="rId1"/>
    </p:custData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Shape 124"/>
          <p:cNvSpPr txBox="1">
            <a:spLocks noGrp="1"/>
          </p:cNvSpPr>
          <p:nvPr>
            <p:ph type="body" idx="1"/>
          </p:nvPr>
        </p:nvSpPr>
        <p:spPr>
          <a:xfrm>
            <a:off x="242454" y="2660072"/>
            <a:ext cx="4238105" cy="131815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400"/>
              <a:buFont typeface="Arial"/>
              <a:buNone/>
            </a:pPr>
            <a:r>
              <a:rPr lang="en-GB" sz="1400" b="0" i="0" u="none" strike="noStrike" cap="none">
                <a:solidFill>
                  <a:schemeClr val="dk2"/>
                </a:solidFill>
                <a:latin typeface="Arial"/>
                <a:ea typeface="Arial"/>
                <a:cs typeface="Arial"/>
                <a:sym typeface="Arial"/>
              </a:rPr>
              <a:t>My Profile draws information about you from your Lenovo Partner profile and your LEAP profile. </a:t>
            </a:r>
            <a:endParaRPr/>
          </a:p>
          <a:p>
            <a:pPr marL="0" marR="0" lvl="0" indent="0" algn="l" rtl="0">
              <a:lnSpc>
                <a:spcPct val="100000"/>
              </a:lnSpc>
              <a:spcBef>
                <a:spcPts val="0"/>
              </a:spcBef>
              <a:spcAft>
                <a:spcPts val="0"/>
              </a:spcAft>
              <a:buClr>
                <a:schemeClr val="dk2"/>
              </a:buClr>
              <a:buSzPts val="1400"/>
              <a:buFont typeface="Arial"/>
              <a:buNone/>
            </a:pPr>
            <a:endParaRPr sz="1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400"/>
              <a:buFont typeface="Arial"/>
              <a:buNone/>
            </a:pPr>
            <a:r>
              <a:rPr lang="en-GB" sz="1400" b="0" i="0" u="none" strike="noStrike" cap="none">
                <a:solidFill>
                  <a:schemeClr val="dk2"/>
                </a:solidFill>
                <a:latin typeface="Arial"/>
                <a:ea typeface="Arial"/>
                <a:cs typeface="Arial"/>
                <a:sym typeface="Arial"/>
              </a:rPr>
              <a:t>It is important to keep both sets of data up to date as we use this information to ensure we keep you update with topics that are relevant to your role and your focus on Lenovo products. </a:t>
            </a:r>
            <a:endParaRPr/>
          </a:p>
        </p:txBody>
      </p:sp>
      <p:pic>
        <p:nvPicPr>
          <p:cNvPr id="125" name="Shape 125"/>
          <p:cNvPicPr preferRelativeResize="0"/>
          <p:nvPr/>
        </p:nvPicPr>
        <p:blipFill rotWithShape="1">
          <a:blip r:embed="rId4">
            <a:alphaModFix/>
          </a:blip>
          <a:srcRect/>
          <a:stretch/>
        </p:blipFill>
        <p:spPr>
          <a:xfrm>
            <a:off x="537513" y="878347"/>
            <a:ext cx="3638868" cy="1477012"/>
          </a:xfrm>
          <a:prstGeom prst="rect">
            <a:avLst/>
          </a:prstGeom>
          <a:noFill/>
          <a:ln>
            <a:noFill/>
          </a:ln>
        </p:spPr>
      </p:pic>
      <p:grpSp>
        <p:nvGrpSpPr>
          <p:cNvPr id="126" name="Shape 126"/>
          <p:cNvGrpSpPr/>
          <p:nvPr/>
        </p:nvGrpSpPr>
        <p:grpSpPr>
          <a:xfrm>
            <a:off x="4759625" y="795962"/>
            <a:ext cx="4010375" cy="3551575"/>
            <a:chOff x="4919225" y="807012"/>
            <a:chExt cx="4010375" cy="3551575"/>
          </a:xfrm>
        </p:grpSpPr>
        <p:pic>
          <p:nvPicPr>
            <p:cNvPr id="127" name="Shape 127"/>
            <p:cNvPicPr preferRelativeResize="0"/>
            <p:nvPr/>
          </p:nvPicPr>
          <p:blipFill rotWithShape="1">
            <a:blip r:embed="rId5">
              <a:alphaModFix/>
            </a:blip>
            <a:srcRect/>
            <a:stretch/>
          </p:blipFill>
          <p:spPr>
            <a:xfrm>
              <a:off x="4919225" y="807012"/>
              <a:ext cx="4010375" cy="3551575"/>
            </a:xfrm>
            <a:prstGeom prst="rect">
              <a:avLst/>
            </a:prstGeom>
            <a:noFill/>
            <a:ln>
              <a:noFill/>
            </a:ln>
          </p:spPr>
        </p:pic>
        <p:pic>
          <p:nvPicPr>
            <p:cNvPr id="128" name="Shape 128"/>
            <p:cNvPicPr preferRelativeResize="0"/>
            <p:nvPr/>
          </p:nvPicPr>
          <p:blipFill rotWithShape="1">
            <a:blip r:embed="rId6">
              <a:alphaModFix/>
            </a:blip>
            <a:srcRect b="40184"/>
            <a:stretch/>
          </p:blipFill>
          <p:spPr>
            <a:xfrm>
              <a:off x="5105000" y="1113921"/>
              <a:ext cx="3638825" cy="2375349"/>
            </a:xfrm>
            <a:prstGeom prst="rect">
              <a:avLst/>
            </a:prstGeom>
            <a:noFill/>
            <a:ln>
              <a:noFill/>
            </a:ln>
          </p:spPr>
        </p:pic>
      </p:grpSp>
      <p:sp>
        <p:nvSpPr>
          <p:cNvPr id="10" name="Shape 123">
            <a:extLst>
              <a:ext uri="{FF2B5EF4-FFF2-40B4-BE49-F238E27FC236}">
                <a16:creationId xmlns:a16="http://schemas.microsoft.com/office/drawing/2014/main" id="{09B87B51-9536-4264-B8BA-931A47ED4330}"/>
              </a:ext>
            </a:extLst>
          </p:cNvPr>
          <p:cNvSpPr txBox="1">
            <a:spLocks/>
          </p:cNvSpPr>
          <p:nvPr/>
        </p:nvSpPr>
        <p:spPr>
          <a:xfrm>
            <a:off x="278012" y="194960"/>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2800"/>
              <a:buFont typeface="Arial"/>
              <a:buNone/>
              <a:defRPr sz="2800">
                <a:solidFill>
                  <a:schemeClr val="dk1"/>
                </a:solidFill>
              </a:defRPr>
            </a:lvl2pPr>
            <a:lvl3pPr lvl="2" indent="0">
              <a:spcBef>
                <a:spcPts val="0"/>
              </a:spcBef>
              <a:spcAft>
                <a:spcPts val="0"/>
              </a:spcAft>
              <a:buClr>
                <a:schemeClr val="dk1"/>
              </a:buClr>
              <a:buSzPts val="2800"/>
              <a:buFont typeface="Arial"/>
              <a:buNone/>
              <a:defRPr sz="2800">
                <a:solidFill>
                  <a:schemeClr val="dk1"/>
                </a:solidFill>
              </a:defRPr>
            </a:lvl3pPr>
            <a:lvl4pPr lvl="3" indent="0">
              <a:spcBef>
                <a:spcPts val="0"/>
              </a:spcBef>
              <a:spcAft>
                <a:spcPts val="0"/>
              </a:spcAft>
              <a:buClr>
                <a:schemeClr val="dk1"/>
              </a:buClr>
              <a:buSzPts val="2800"/>
              <a:buFont typeface="Arial"/>
              <a:buNone/>
              <a:defRPr sz="2800">
                <a:solidFill>
                  <a:schemeClr val="dk1"/>
                </a:solidFill>
              </a:defRPr>
            </a:lvl4pPr>
            <a:lvl5pPr lvl="4" indent="0">
              <a:spcBef>
                <a:spcPts val="0"/>
              </a:spcBef>
              <a:spcAft>
                <a:spcPts val="0"/>
              </a:spcAft>
              <a:buClr>
                <a:schemeClr val="dk1"/>
              </a:buClr>
              <a:buSzPts val="2800"/>
              <a:buFont typeface="Arial"/>
              <a:buNone/>
              <a:defRPr sz="2800">
                <a:solidFill>
                  <a:schemeClr val="dk1"/>
                </a:solidFill>
              </a:defRPr>
            </a:lvl5pPr>
            <a:lvl6pPr lvl="5" indent="0">
              <a:spcBef>
                <a:spcPts val="0"/>
              </a:spcBef>
              <a:spcAft>
                <a:spcPts val="0"/>
              </a:spcAft>
              <a:buClr>
                <a:schemeClr val="dk1"/>
              </a:buClr>
              <a:buSzPts val="2800"/>
              <a:buFont typeface="Arial"/>
              <a:buNone/>
              <a:defRPr sz="2800">
                <a:solidFill>
                  <a:schemeClr val="dk1"/>
                </a:solidFill>
              </a:defRPr>
            </a:lvl6pPr>
            <a:lvl7pPr lvl="6" indent="0">
              <a:spcBef>
                <a:spcPts val="0"/>
              </a:spcBef>
              <a:spcAft>
                <a:spcPts val="0"/>
              </a:spcAft>
              <a:buClr>
                <a:schemeClr val="dk1"/>
              </a:buClr>
              <a:buSzPts val="2800"/>
              <a:buFont typeface="Arial"/>
              <a:buNone/>
              <a:defRPr sz="2800">
                <a:solidFill>
                  <a:schemeClr val="dk1"/>
                </a:solidFill>
              </a:defRPr>
            </a:lvl7pPr>
            <a:lvl8pPr lvl="7" indent="0">
              <a:spcBef>
                <a:spcPts val="0"/>
              </a:spcBef>
              <a:spcAft>
                <a:spcPts val="0"/>
              </a:spcAft>
              <a:buClr>
                <a:schemeClr val="dk1"/>
              </a:buClr>
              <a:buSzPts val="2800"/>
              <a:buFont typeface="Arial"/>
              <a:buNone/>
              <a:defRPr sz="2800">
                <a:solidFill>
                  <a:schemeClr val="dk1"/>
                </a:solidFill>
              </a:defRPr>
            </a:lvl8pPr>
            <a:lvl9pPr lvl="8" indent="0">
              <a:spcBef>
                <a:spcPts val="0"/>
              </a:spcBef>
              <a:spcAft>
                <a:spcPts val="0"/>
              </a:spcAft>
              <a:buClr>
                <a:schemeClr val="dk1"/>
              </a:buClr>
              <a:buSzPts val="2800"/>
              <a:buFont typeface="Arial"/>
              <a:buNone/>
              <a:defRPr sz="2800">
                <a:solidFill>
                  <a:schemeClr val="dk1"/>
                </a:solidFill>
              </a:defRPr>
            </a:lvl9pPr>
          </a:lstStyle>
          <a:p>
            <a:pPr>
              <a:buSzPts val="1100"/>
            </a:pPr>
            <a:r>
              <a:rPr lang="en-GB" b="1">
                <a:solidFill>
                  <a:srgbClr val="6AA84F"/>
                </a:solidFill>
              </a:rPr>
              <a:t>My Profile</a:t>
            </a:r>
            <a:endParaRPr lang="en-GB"/>
          </a:p>
          <a:p>
            <a:endParaRPr lang="en-GB" dirty="0"/>
          </a:p>
        </p:txBody>
      </p:sp>
    </p:spTree>
    <p:custDataLst>
      <p:tags r:id="rId1"/>
    </p:custData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 name="Shape 123">
            <a:extLst>
              <a:ext uri="{FF2B5EF4-FFF2-40B4-BE49-F238E27FC236}">
                <a16:creationId xmlns:a16="http://schemas.microsoft.com/office/drawing/2014/main" id="{A042A137-F0CD-429B-BE6F-6933F33CDCE4}"/>
              </a:ext>
            </a:extLst>
          </p:cNvPr>
          <p:cNvSpPr txBox="1">
            <a:spLocks/>
          </p:cNvSpPr>
          <p:nvPr/>
        </p:nvSpPr>
        <p:spPr>
          <a:xfrm>
            <a:off x="278012" y="194960"/>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2800"/>
              <a:buFont typeface="Arial"/>
              <a:buNone/>
              <a:defRPr sz="2800">
                <a:solidFill>
                  <a:schemeClr val="dk1"/>
                </a:solidFill>
              </a:defRPr>
            </a:lvl2pPr>
            <a:lvl3pPr lvl="2" indent="0">
              <a:spcBef>
                <a:spcPts val="0"/>
              </a:spcBef>
              <a:spcAft>
                <a:spcPts val="0"/>
              </a:spcAft>
              <a:buClr>
                <a:schemeClr val="dk1"/>
              </a:buClr>
              <a:buSzPts val="2800"/>
              <a:buFont typeface="Arial"/>
              <a:buNone/>
              <a:defRPr sz="2800">
                <a:solidFill>
                  <a:schemeClr val="dk1"/>
                </a:solidFill>
              </a:defRPr>
            </a:lvl3pPr>
            <a:lvl4pPr lvl="3" indent="0">
              <a:spcBef>
                <a:spcPts val="0"/>
              </a:spcBef>
              <a:spcAft>
                <a:spcPts val="0"/>
              </a:spcAft>
              <a:buClr>
                <a:schemeClr val="dk1"/>
              </a:buClr>
              <a:buSzPts val="2800"/>
              <a:buFont typeface="Arial"/>
              <a:buNone/>
              <a:defRPr sz="2800">
                <a:solidFill>
                  <a:schemeClr val="dk1"/>
                </a:solidFill>
              </a:defRPr>
            </a:lvl4pPr>
            <a:lvl5pPr lvl="4" indent="0">
              <a:spcBef>
                <a:spcPts val="0"/>
              </a:spcBef>
              <a:spcAft>
                <a:spcPts val="0"/>
              </a:spcAft>
              <a:buClr>
                <a:schemeClr val="dk1"/>
              </a:buClr>
              <a:buSzPts val="2800"/>
              <a:buFont typeface="Arial"/>
              <a:buNone/>
              <a:defRPr sz="2800">
                <a:solidFill>
                  <a:schemeClr val="dk1"/>
                </a:solidFill>
              </a:defRPr>
            </a:lvl5pPr>
            <a:lvl6pPr lvl="5" indent="0">
              <a:spcBef>
                <a:spcPts val="0"/>
              </a:spcBef>
              <a:spcAft>
                <a:spcPts val="0"/>
              </a:spcAft>
              <a:buClr>
                <a:schemeClr val="dk1"/>
              </a:buClr>
              <a:buSzPts val="2800"/>
              <a:buFont typeface="Arial"/>
              <a:buNone/>
              <a:defRPr sz="2800">
                <a:solidFill>
                  <a:schemeClr val="dk1"/>
                </a:solidFill>
              </a:defRPr>
            </a:lvl6pPr>
            <a:lvl7pPr lvl="6" indent="0">
              <a:spcBef>
                <a:spcPts val="0"/>
              </a:spcBef>
              <a:spcAft>
                <a:spcPts val="0"/>
              </a:spcAft>
              <a:buClr>
                <a:schemeClr val="dk1"/>
              </a:buClr>
              <a:buSzPts val="2800"/>
              <a:buFont typeface="Arial"/>
              <a:buNone/>
              <a:defRPr sz="2800">
                <a:solidFill>
                  <a:schemeClr val="dk1"/>
                </a:solidFill>
              </a:defRPr>
            </a:lvl7pPr>
            <a:lvl8pPr lvl="7" indent="0">
              <a:spcBef>
                <a:spcPts val="0"/>
              </a:spcBef>
              <a:spcAft>
                <a:spcPts val="0"/>
              </a:spcAft>
              <a:buClr>
                <a:schemeClr val="dk1"/>
              </a:buClr>
              <a:buSzPts val="2800"/>
              <a:buFont typeface="Arial"/>
              <a:buNone/>
              <a:defRPr sz="2800">
                <a:solidFill>
                  <a:schemeClr val="dk1"/>
                </a:solidFill>
              </a:defRPr>
            </a:lvl8pPr>
            <a:lvl9pPr lvl="8" indent="0">
              <a:spcBef>
                <a:spcPts val="0"/>
              </a:spcBef>
              <a:spcAft>
                <a:spcPts val="0"/>
              </a:spcAft>
              <a:buClr>
                <a:schemeClr val="dk1"/>
              </a:buClr>
              <a:buSzPts val="2800"/>
              <a:buFont typeface="Arial"/>
              <a:buNone/>
              <a:defRPr sz="2800">
                <a:solidFill>
                  <a:schemeClr val="dk1"/>
                </a:solidFill>
              </a:defRPr>
            </a:lvl9pPr>
          </a:lstStyle>
          <a:p>
            <a:pPr>
              <a:buSzPts val="1100"/>
            </a:pPr>
            <a:r>
              <a:rPr lang="en-GB" b="1" dirty="0">
                <a:solidFill>
                  <a:srgbClr val="6AA84F"/>
                </a:solidFill>
              </a:rPr>
              <a:t>My Points Statement</a:t>
            </a:r>
            <a:endParaRPr lang="en-GB" dirty="0"/>
          </a:p>
          <a:p>
            <a:endParaRPr lang="en-GB" dirty="0"/>
          </a:p>
        </p:txBody>
      </p:sp>
      <p:sp>
        <p:nvSpPr>
          <p:cNvPr id="134" name="Shape 134"/>
          <p:cNvSpPr txBox="1">
            <a:spLocks noGrp="1"/>
          </p:cNvSpPr>
          <p:nvPr>
            <p:ph type="body" idx="1"/>
          </p:nvPr>
        </p:nvSpPr>
        <p:spPr>
          <a:xfrm>
            <a:off x="5746151" y="527419"/>
            <a:ext cx="2864346" cy="426077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400"/>
              <a:buFont typeface="Arial"/>
              <a:buNone/>
            </a:pPr>
            <a:r>
              <a:rPr lang="en-GB" sz="1400" b="0" i="0" u="none" strike="noStrike" cap="none" dirty="0">
                <a:solidFill>
                  <a:schemeClr val="dk2"/>
                </a:solidFill>
                <a:latin typeface="Arial"/>
                <a:ea typeface="Arial"/>
                <a:cs typeface="Arial"/>
                <a:sym typeface="Arial"/>
              </a:rPr>
              <a:t>Understanding your LEAP points is now even easier. We have arranged you points under the following categories:</a:t>
            </a:r>
            <a:endParaRPr dirty="0"/>
          </a:p>
          <a:p>
            <a:pPr marL="0" marR="0" lvl="0" indent="0" algn="l" rtl="0">
              <a:lnSpc>
                <a:spcPct val="100000"/>
              </a:lnSpc>
              <a:spcBef>
                <a:spcPts val="0"/>
              </a:spcBef>
              <a:spcAft>
                <a:spcPts val="0"/>
              </a:spcAft>
              <a:buClr>
                <a:schemeClr val="dk2"/>
              </a:buClr>
              <a:buSzPts val="1200"/>
              <a:buFont typeface="Arial"/>
              <a:buNone/>
            </a:pPr>
            <a:endParaRPr sz="1200" b="1" i="0" u="none" strike="noStrike" cap="none" dirty="0">
              <a:solidFill>
                <a:srgbClr val="6AA84F"/>
              </a:solidFill>
              <a:latin typeface="Arial"/>
              <a:ea typeface="Arial"/>
              <a:cs typeface="Arial"/>
              <a:sym typeface="Arial"/>
            </a:endParaRPr>
          </a:p>
          <a:p>
            <a:pPr marL="171450" marR="0" lvl="0" indent="-171450" algn="l" rtl="0">
              <a:lnSpc>
                <a:spcPct val="100000"/>
              </a:lnSpc>
              <a:spcBef>
                <a:spcPts val="0"/>
              </a:spcBef>
              <a:spcAft>
                <a:spcPts val="0"/>
              </a:spcAft>
              <a:buClr>
                <a:srgbClr val="6AA84F"/>
              </a:buClr>
              <a:buSzPts val="1200"/>
              <a:buFont typeface="Arial"/>
              <a:buChar char="●"/>
            </a:pPr>
            <a:r>
              <a:rPr lang="en-GB" sz="1200" b="1" i="0" u="none" strike="noStrike" cap="none" dirty="0">
                <a:solidFill>
                  <a:srgbClr val="6AA84F"/>
                </a:solidFill>
                <a:latin typeface="Arial"/>
                <a:ea typeface="Arial"/>
                <a:cs typeface="Arial"/>
                <a:sym typeface="Arial"/>
              </a:rPr>
              <a:t>Learn</a:t>
            </a:r>
            <a:endParaRPr dirty="0"/>
          </a:p>
          <a:p>
            <a:pPr marL="171450" marR="0" lvl="0" indent="-171450" algn="l" rtl="0">
              <a:lnSpc>
                <a:spcPct val="100000"/>
              </a:lnSpc>
              <a:spcBef>
                <a:spcPts val="0"/>
              </a:spcBef>
              <a:spcAft>
                <a:spcPts val="0"/>
              </a:spcAft>
              <a:buClr>
                <a:srgbClr val="6AA84F"/>
              </a:buClr>
              <a:buSzPts val="1200"/>
              <a:buFont typeface="Arial"/>
              <a:buChar char="●"/>
            </a:pPr>
            <a:r>
              <a:rPr lang="en-GB" sz="1200" b="1" i="0" u="none" strike="noStrike" cap="none" dirty="0">
                <a:solidFill>
                  <a:srgbClr val="6AA84F"/>
                </a:solidFill>
                <a:latin typeface="Arial"/>
                <a:ea typeface="Arial"/>
                <a:cs typeface="Arial"/>
                <a:sym typeface="Arial"/>
              </a:rPr>
              <a:t>Sell</a:t>
            </a:r>
            <a:endParaRPr dirty="0"/>
          </a:p>
          <a:p>
            <a:pPr marL="171450" marR="0" lvl="0" indent="-171450" algn="l" rtl="0">
              <a:lnSpc>
                <a:spcPct val="100000"/>
              </a:lnSpc>
              <a:spcBef>
                <a:spcPts val="0"/>
              </a:spcBef>
              <a:spcAft>
                <a:spcPts val="0"/>
              </a:spcAft>
              <a:buClr>
                <a:srgbClr val="6AA84F"/>
              </a:buClr>
              <a:buSzPts val="1200"/>
              <a:buFont typeface="Arial"/>
              <a:buChar char="●"/>
            </a:pPr>
            <a:r>
              <a:rPr lang="en-GB" sz="1200" b="1" i="0" u="none" strike="noStrike" cap="none" dirty="0">
                <a:solidFill>
                  <a:srgbClr val="6AA84F"/>
                </a:solidFill>
                <a:latin typeface="Arial"/>
                <a:ea typeface="Arial"/>
                <a:cs typeface="Arial"/>
                <a:sym typeface="Arial"/>
              </a:rPr>
              <a:t>Redeemed</a:t>
            </a:r>
            <a:endParaRPr dirty="0"/>
          </a:p>
          <a:p>
            <a:pPr marL="171450" marR="0" lvl="0" indent="-171450" algn="l" rtl="0">
              <a:lnSpc>
                <a:spcPct val="100000"/>
              </a:lnSpc>
              <a:spcBef>
                <a:spcPts val="0"/>
              </a:spcBef>
              <a:spcAft>
                <a:spcPts val="0"/>
              </a:spcAft>
              <a:buClr>
                <a:srgbClr val="6AA84F"/>
              </a:buClr>
              <a:buSzPts val="1200"/>
              <a:buFont typeface="Arial"/>
              <a:buChar char="●"/>
            </a:pPr>
            <a:r>
              <a:rPr lang="en-GB" sz="1200" b="1" i="0" u="none" strike="noStrike" cap="none" dirty="0">
                <a:solidFill>
                  <a:srgbClr val="6AA84F"/>
                </a:solidFill>
                <a:latin typeface="Arial"/>
                <a:ea typeface="Arial"/>
                <a:cs typeface="Arial"/>
                <a:sym typeface="Arial"/>
              </a:rPr>
              <a:t>Transferred</a:t>
            </a:r>
            <a:endParaRPr dirty="0"/>
          </a:p>
          <a:p>
            <a:pPr marL="0" marR="0" lvl="0" indent="0" algn="l" rtl="0">
              <a:lnSpc>
                <a:spcPct val="100000"/>
              </a:lnSpc>
              <a:spcBef>
                <a:spcPts val="0"/>
              </a:spcBef>
              <a:spcAft>
                <a:spcPts val="0"/>
              </a:spcAft>
              <a:buClr>
                <a:schemeClr val="dk2"/>
              </a:buClr>
              <a:buSzPts val="1200"/>
              <a:buFont typeface="Arial"/>
              <a:buNone/>
            </a:pPr>
            <a:endParaRPr sz="1200" b="1" i="0" u="none" strike="noStrike" cap="none" dirty="0">
              <a:solidFill>
                <a:srgbClr val="6AA84F"/>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400"/>
              <a:buFont typeface="Arial"/>
              <a:buNone/>
            </a:pPr>
            <a:r>
              <a:rPr lang="en-GB" sz="1400" b="0" i="0" u="none" strike="noStrike" cap="none" dirty="0">
                <a:solidFill>
                  <a:schemeClr val="dk2"/>
                </a:solidFill>
                <a:latin typeface="Arial"/>
                <a:ea typeface="Arial"/>
                <a:cs typeface="Arial"/>
                <a:sym typeface="Arial"/>
              </a:rPr>
              <a:t>Also featured on your Points Statement is the status of the LEAP program criteria, remember before you can redeem points, you or your firm must have completed the following:</a:t>
            </a:r>
            <a:endParaRPr dirty="0"/>
          </a:p>
          <a:p>
            <a:pPr marL="0" marR="0" lvl="0" indent="0" algn="l" rtl="0">
              <a:lnSpc>
                <a:spcPct val="100000"/>
              </a:lnSpc>
              <a:spcBef>
                <a:spcPts val="0"/>
              </a:spcBef>
              <a:spcAft>
                <a:spcPts val="0"/>
              </a:spcAft>
              <a:buClr>
                <a:schemeClr val="dk2"/>
              </a:buClr>
              <a:buSzPts val="1400"/>
              <a:buFont typeface="Arial"/>
              <a:buNone/>
            </a:pPr>
            <a:endParaRPr sz="1400" b="0" i="0" u="none" strike="noStrike" cap="none" dirty="0">
              <a:solidFill>
                <a:schemeClr val="dk2"/>
              </a:solidFill>
              <a:latin typeface="Arial"/>
              <a:ea typeface="Arial"/>
              <a:cs typeface="Arial"/>
              <a:sym typeface="Arial"/>
            </a:endParaRPr>
          </a:p>
          <a:p>
            <a:pPr marL="171450" marR="0" lvl="0" indent="-171450" algn="l" rtl="0">
              <a:lnSpc>
                <a:spcPct val="100000"/>
              </a:lnSpc>
              <a:spcBef>
                <a:spcPts val="0"/>
              </a:spcBef>
              <a:spcAft>
                <a:spcPts val="0"/>
              </a:spcAft>
              <a:buClr>
                <a:srgbClr val="6AA84F"/>
              </a:buClr>
              <a:buSzPts val="1200"/>
              <a:buFont typeface="Arial"/>
              <a:buChar char="●"/>
            </a:pPr>
            <a:r>
              <a:rPr lang="en-GB" sz="1200" b="1" i="0" u="none" strike="noStrike" cap="none" dirty="0">
                <a:solidFill>
                  <a:srgbClr val="6AA84F"/>
                </a:solidFill>
                <a:latin typeface="Arial"/>
                <a:ea typeface="Arial"/>
                <a:cs typeface="Arial"/>
                <a:sym typeface="Arial"/>
              </a:rPr>
              <a:t>Completion of </a:t>
            </a:r>
            <a:r>
              <a:rPr lang="en-GB" sz="1200" b="1" dirty="0">
                <a:solidFill>
                  <a:srgbClr val="6AA84F"/>
                </a:solidFill>
              </a:rPr>
              <a:t>two (2)</a:t>
            </a:r>
            <a:r>
              <a:rPr lang="en-GB" sz="1200" b="1" i="0" u="none" strike="noStrike" cap="none" dirty="0">
                <a:solidFill>
                  <a:srgbClr val="6AA84F"/>
                </a:solidFill>
                <a:latin typeface="Arial"/>
                <a:ea typeface="Arial"/>
                <a:cs typeface="Arial"/>
                <a:sym typeface="Arial"/>
              </a:rPr>
              <a:t> mandatory training courses – Yearly</a:t>
            </a:r>
            <a:endParaRPr dirty="0"/>
          </a:p>
          <a:p>
            <a:pPr marL="171450" marR="0" lvl="0" indent="-171450" algn="l" rtl="0">
              <a:lnSpc>
                <a:spcPct val="100000"/>
              </a:lnSpc>
              <a:spcBef>
                <a:spcPts val="0"/>
              </a:spcBef>
              <a:spcAft>
                <a:spcPts val="0"/>
              </a:spcAft>
              <a:buClr>
                <a:srgbClr val="6AA84F"/>
              </a:buClr>
              <a:buSzPts val="1200"/>
              <a:buFont typeface="Arial"/>
              <a:buChar char="●"/>
            </a:pPr>
            <a:r>
              <a:rPr lang="en-GB" sz="1200" b="1" i="0" u="none" strike="noStrike" cap="none" dirty="0">
                <a:solidFill>
                  <a:srgbClr val="6AA84F"/>
                </a:solidFill>
                <a:latin typeface="Arial"/>
                <a:ea typeface="Arial"/>
                <a:cs typeface="Arial"/>
                <a:sym typeface="Arial"/>
              </a:rPr>
              <a:t>Firm revenue threshold - Yearly</a:t>
            </a:r>
            <a:endParaRPr dirty="0"/>
          </a:p>
        </p:txBody>
      </p:sp>
      <p:pic>
        <p:nvPicPr>
          <p:cNvPr id="135" name="Shape 135"/>
          <p:cNvPicPr preferRelativeResize="0"/>
          <p:nvPr/>
        </p:nvPicPr>
        <p:blipFill rotWithShape="1">
          <a:blip r:embed="rId4">
            <a:alphaModFix/>
          </a:blip>
          <a:srcRect/>
          <a:stretch/>
        </p:blipFill>
        <p:spPr>
          <a:xfrm>
            <a:off x="3994862" y="2613223"/>
            <a:ext cx="1500775" cy="685209"/>
          </a:xfrm>
          <a:prstGeom prst="rect">
            <a:avLst/>
          </a:prstGeom>
          <a:noFill/>
          <a:ln>
            <a:noFill/>
          </a:ln>
        </p:spPr>
      </p:pic>
      <p:pic>
        <p:nvPicPr>
          <p:cNvPr id="136" name="Shape 136"/>
          <p:cNvPicPr preferRelativeResize="0"/>
          <p:nvPr/>
        </p:nvPicPr>
        <p:blipFill rotWithShape="1">
          <a:blip r:embed="rId5">
            <a:alphaModFix/>
          </a:blip>
          <a:srcRect/>
          <a:stretch/>
        </p:blipFill>
        <p:spPr>
          <a:xfrm>
            <a:off x="3978629" y="527419"/>
            <a:ext cx="1527719" cy="2085578"/>
          </a:xfrm>
          <a:prstGeom prst="rect">
            <a:avLst/>
          </a:prstGeom>
          <a:noFill/>
          <a:ln>
            <a:noFill/>
          </a:ln>
        </p:spPr>
      </p:pic>
      <p:pic>
        <p:nvPicPr>
          <p:cNvPr id="137" name="Shape 137"/>
          <p:cNvPicPr preferRelativeResize="0"/>
          <p:nvPr/>
        </p:nvPicPr>
        <p:blipFill rotWithShape="1">
          <a:blip r:embed="rId4">
            <a:alphaModFix/>
          </a:blip>
          <a:srcRect/>
          <a:stretch/>
        </p:blipFill>
        <p:spPr>
          <a:xfrm>
            <a:off x="3978629" y="3269947"/>
            <a:ext cx="1500775" cy="685209"/>
          </a:xfrm>
          <a:prstGeom prst="rect">
            <a:avLst/>
          </a:prstGeom>
          <a:noFill/>
          <a:ln>
            <a:noFill/>
          </a:ln>
        </p:spPr>
      </p:pic>
      <p:pic>
        <p:nvPicPr>
          <p:cNvPr id="138" name="Shape 138"/>
          <p:cNvPicPr preferRelativeResize="0"/>
          <p:nvPr/>
        </p:nvPicPr>
        <p:blipFill rotWithShape="1">
          <a:blip r:embed="rId4">
            <a:alphaModFix/>
          </a:blip>
          <a:srcRect/>
          <a:stretch/>
        </p:blipFill>
        <p:spPr>
          <a:xfrm>
            <a:off x="3962396" y="3914051"/>
            <a:ext cx="1500775" cy="685209"/>
          </a:xfrm>
          <a:prstGeom prst="rect">
            <a:avLst/>
          </a:prstGeom>
          <a:noFill/>
          <a:ln>
            <a:noFill/>
          </a:ln>
        </p:spPr>
      </p:pic>
      <p:grpSp>
        <p:nvGrpSpPr>
          <p:cNvPr id="139" name="Shape 139"/>
          <p:cNvGrpSpPr/>
          <p:nvPr/>
        </p:nvGrpSpPr>
        <p:grpSpPr>
          <a:xfrm>
            <a:off x="168550" y="795951"/>
            <a:ext cx="3748176" cy="3319375"/>
            <a:chOff x="168550" y="795951"/>
            <a:chExt cx="3748176" cy="3319375"/>
          </a:xfrm>
        </p:grpSpPr>
        <p:pic>
          <p:nvPicPr>
            <p:cNvPr id="140" name="Shape 140"/>
            <p:cNvPicPr preferRelativeResize="0"/>
            <p:nvPr/>
          </p:nvPicPr>
          <p:blipFill rotWithShape="1">
            <a:blip r:embed="rId6">
              <a:alphaModFix/>
            </a:blip>
            <a:srcRect/>
            <a:stretch/>
          </p:blipFill>
          <p:spPr>
            <a:xfrm>
              <a:off x="168550" y="795951"/>
              <a:ext cx="3748176" cy="3319375"/>
            </a:xfrm>
            <a:prstGeom prst="rect">
              <a:avLst/>
            </a:prstGeom>
            <a:noFill/>
            <a:ln>
              <a:noFill/>
            </a:ln>
          </p:spPr>
        </p:pic>
        <p:pic>
          <p:nvPicPr>
            <p:cNvPr id="141" name="Shape 141"/>
            <p:cNvPicPr preferRelativeResize="0"/>
            <p:nvPr/>
          </p:nvPicPr>
          <p:blipFill rotWithShape="1">
            <a:blip r:embed="rId7">
              <a:alphaModFix/>
            </a:blip>
            <a:srcRect b="40747"/>
            <a:stretch/>
          </p:blipFill>
          <p:spPr>
            <a:xfrm>
              <a:off x="328325" y="1062252"/>
              <a:ext cx="3410500" cy="2207700"/>
            </a:xfrm>
            <a:prstGeom prst="rect">
              <a:avLst/>
            </a:prstGeom>
            <a:noFill/>
            <a:ln>
              <a:noFill/>
            </a:ln>
          </p:spPr>
        </p:pic>
      </p:grpSp>
    </p:spTree>
    <p:custDataLst>
      <p:tags r:id="rId1"/>
    </p:custData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Shape 147"/>
          <p:cNvSpPr txBox="1">
            <a:spLocks noGrp="1"/>
          </p:cNvSpPr>
          <p:nvPr>
            <p:ph type="body" idx="1"/>
          </p:nvPr>
        </p:nvSpPr>
        <p:spPr>
          <a:xfrm>
            <a:off x="519111" y="3023117"/>
            <a:ext cx="8105775" cy="132474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400"/>
              <a:buFont typeface="Arial"/>
              <a:buNone/>
            </a:pPr>
            <a:r>
              <a:rPr lang="en-GB" sz="1400" b="1" i="0" u="none" strike="noStrike" cap="none">
                <a:solidFill>
                  <a:srgbClr val="6AA84F"/>
                </a:solidFill>
                <a:latin typeface="Arial"/>
                <a:ea typeface="Arial"/>
                <a:cs typeface="Arial"/>
                <a:sym typeface="Arial"/>
              </a:rPr>
              <a:t>Do you have your Lenovo Mastercard yet?</a:t>
            </a:r>
            <a:endParaRPr/>
          </a:p>
          <a:p>
            <a:pPr marL="0" marR="0" lvl="0" indent="0" algn="l" rtl="0">
              <a:lnSpc>
                <a:spcPct val="100000"/>
              </a:lnSpc>
              <a:spcBef>
                <a:spcPts val="0"/>
              </a:spcBef>
              <a:spcAft>
                <a:spcPts val="0"/>
              </a:spcAft>
              <a:buClr>
                <a:schemeClr val="dk2"/>
              </a:buClr>
              <a:buSzPts val="1400"/>
              <a:buFont typeface="Arial"/>
              <a:buNone/>
            </a:pPr>
            <a:endParaRPr sz="1400" b="1" i="0" u="none" strike="noStrike" cap="none">
              <a:solidFill>
                <a:srgbClr val="6AA84F"/>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400"/>
              <a:buFont typeface="Arial"/>
              <a:buNone/>
            </a:pPr>
            <a:r>
              <a:rPr lang="en-GB" sz="1400" b="0" i="0" u="none" strike="noStrike" cap="none">
                <a:solidFill>
                  <a:schemeClr val="dk2"/>
                </a:solidFill>
                <a:latin typeface="Arial"/>
                <a:ea typeface="Arial"/>
                <a:cs typeface="Arial"/>
                <a:sym typeface="Arial"/>
              </a:rPr>
              <a:t>To obtain your Mastercard you will need to complete the </a:t>
            </a:r>
            <a:r>
              <a:rPr lang="en-GB" sz="1400" b="0" i="0" strike="noStrike" cap="none">
                <a:latin typeface="Arial"/>
                <a:ea typeface="Arial"/>
                <a:cs typeface="Arial"/>
                <a:sym typeface="Arial"/>
              </a:rPr>
              <a:t>application pr</a:t>
            </a:r>
            <a:r>
              <a:rPr lang="en-GB" sz="1400" b="0" i="0" u="none" strike="noStrike" cap="none">
                <a:solidFill>
                  <a:schemeClr val="dk2"/>
                </a:solidFill>
                <a:latin typeface="Arial"/>
                <a:ea typeface="Arial"/>
                <a:cs typeface="Arial"/>
                <a:sym typeface="Arial"/>
              </a:rPr>
              <a:t>ocess which is a simple three step process.</a:t>
            </a:r>
            <a:endParaRPr/>
          </a:p>
          <a:p>
            <a:pPr marL="0" marR="0" lvl="0" indent="0" algn="l" rtl="0">
              <a:lnSpc>
                <a:spcPct val="100000"/>
              </a:lnSpc>
              <a:spcBef>
                <a:spcPts val="0"/>
              </a:spcBef>
              <a:spcAft>
                <a:spcPts val="0"/>
              </a:spcAft>
              <a:buClr>
                <a:schemeClr val="dk2"/>
              </a:buClr>
              <a:buSzPts val="1400"/>
              <a:buFont typeface="Arial"/>
              <a:buNone/>
            </a:pPr>
            <a:endParaRPr sz="1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400"/>
              <a:buFont typeface="Arial"/>
              <a:buNone/>
            </a:pPr>
            <a:r>
              <a:rPr lang="en-GB" sz="1400" b="0" i="0" u="none" strike="noStrike" cap="none">
                <a:solidFill>
                  <a:schemeClr val="dk2"/>
                </a:solidFill>
                <a:latin typeface="Arial"/>
                <a:ea typeface="Arial"/>
                <a:cs typeface="Arial"/>
                <a:sym typeface="Arial"/>
              </a:rPr>
              <a:t>And then you can cash in your LEAP points for reloads your Mastercard.   </a:t>
            </a:r>
            <a:endParaRPr/>
          </a:p>
          <a:p>
            <a:pPr marL="0" marR="0" lvl="0" indent="0" algn="l" rtl="0">
              <a:lnSpc>
                <a:spcPct val="100000"/>
              </a:lnSpc>
              <a:spcBef>
                <a:spcPts val="0"/>
              </a:spcBef>
              <a:spcAft>
                <a:spcPts val="0"/>
              </a:spcAft>
              <a:buClr>
                <a:schemeClr val="dk2"/>
              </a:buClr>
              <a:buSzPts val="1400"/>
              <a:buFont typeface="Arial"/>
              <a:buNone/>
            </a:pPr>
            <a:endParaRPr sz="1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148" name="Shape 148"/>
          <p:cNvPicPr preferRelativeResize="0"/>
          <p:nvPr/>
        </p:nvPicPr>
        <p:blipFill rotWithShape="1">
          <a:blip r:embed="rId4">
            <a:alphaModFix/>
          </a:blip>
          <a:srcRect/>
          <a:stretch/>
        </p:blipFill>
        <p:spPr>
          <a:xfrm>
            <a:off x="519112" y="813769"/>
            <a:ext cx="8105167" cy="1914477"/>
          </a:xfrm>
          <a:prstGeom prst="rect">
            <a:avLst/>
          </a:prstGeom>
          <a:noFill/>
          <a:ln>
            <a:noFill/>
          </a:ln>
        </p:spPr>
      </p:pic>
      <p:sp>
        <p:nvSpPr>
          <p:cNvPr id="149" name="Shape 149"/>
          <p:cNvSpPr/>
          <p:nvPr/>
        </p:nvSpPr>
        <p:spPr>
          <a:xfrm>
            <a:off x="1535966" y="4783753"/>
            <a:ext cx="1577676"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AA84F"/>
              </a:buClr>
              <a:buSzPts val="1400"/>
              <a:buFont typeface="Arial"/>
              <a:buNone/>
            </a:pPr>
            <a:r>
              <a:rPr lang="en-GB" sz="1400" b="1" i="0" u="none" strike="noStrike" cap="none">
                <a:solidFill>
                  <a:srgbClr val="6AA84F"/>
                </a:solidFill>
                <a:latin typeface="Arial"/>
                <a:ea typeface="Arial"/>
                <a:cs typeface="Arial"/>
                <a:sym typeface="Arial"/>
              </a:rPr>
              <a:t>Earn and Profit! </a:t>
            </a:r>
            <a:endParaRPr/>
          </a:p>
        </p:txBody>
      </p:sp>
      <p:sp>
        <p:nvSpPr>
          <p:cNvPr id="12" name="Shape 146">
            <a:extLst>
              <a:ext uri="{FF2B5EF4-FFF2-40B4-BE49-F238E27FC236}">
                <a16:creationId xmlns:a16="http://schemas.microsoft.com/office/drawing/2014/main" id="{0A180371-3D80-4B27-9331-DF2CD62E9919}"/>
              </a:ext>
            </a:extLst>
          </p:cNvPr>
          <p:cNvSpPr txBox="1">
            <a:spLocks noGrp="1"/>
          </p:cNvSpPr>
          <p:nvPr>
            <p:ph type="title"/>
          </p:nvPr>
        </p:nvSpPr>
        <p:spPr>
          <a:xfrm>
            <a:off x="278012" y="203089"/>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none" strike="noStrike" cap="none" dirty="0">
                <a:solidFill>
                  <a:srgbClr val="6AA84F"/>
                </a:solidFill>
                <a:latin typeface="Arial"/>
                <a:ea typeface="Arial"/>
                <a:cs typeface="Arial"/>
                <a:sym typeface="Arial"/>
              </a:rPr>
              <a:t>My Lenovo Mastercard</a:t>
            </a:r>
            <a:endParaRPr dirty="0"/>
          </a:p>
        </p:txBody>
      </p:sp>
    </p:spTree>
    <p:custDataLst>
      <p:tags r:id="rId1"/>
    </p:custData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Shape 155"/>
          <p:cNvSpPr txBox="1">
            <a:spLocks noGrp="1"/>
          </p:cNvSpPr>
          <p:nvPr>
            <p:ph type="body" idx="1"/>
          </p:nvPr>
        </p:nvSpPr>
        <p:spPr>
          <a:xfrm>
            <a:off x="472107" y="1402193"/>
            <a:ext cx="3748201" cy="230407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400"/>
              <a:buFont typeface="Arial"/>
              <a:buNone/>
            </a:pPr>
            <a:r>
              <a:rPr lang="en-GB" sz="1400" b="0" i="0" u="none" strike="noStrike" cap="none">
                <a:solidFill>
                  <a:schemeClr val="dk2"/>
                </a:solidFill>
                <a:latin typeface="Arial"/>
                <a:ea typeface="Arial"/>
                <a:cs typeface="Arial"/>
                <a:sym typeface="Arial"/>
              </a:rPr>
              <a:t>Stay on top of your point usage with My Redemptions. </a:t>
            </a:r>
            <a:endParaRPr/>
          </a:p>
          <a:p>
            <a:pPr marL="0" marR="0" lvl="0" indent="0" algn="l" rtl="0">
              <a:lnSpc>
                <a:spcPct val="100000"/>
              </a:lnSpc>
              <a:spcBef>
                <a:spcPts val="0"/>
              </a:spcBef>
              <a:spcAft>
                <a:spcPts val="0"/>
              </a:spcAft>
              <a:buClr>
                <a:schemeClr val="dk2"/>
              </a:buClr>
              <a:buSzPts val="1400"/>
              <a:buFont typeface="Arial"/>
              <a:buNone/>
            </a:pPr>
            <a:endParaRPr sz="1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400"/>
              <a:buFont typeface="Arial"/>
              <a:buNone/>
            </a:pPr>
            <a:r>
              <a:rPr lang="en-GB" sz="1400" b="0" i="0" u="none" strike="noStrike" cap="none">
                <a:solidFill>
                  <a:schemeClr val="dk2"/>
                </a:solidFill>
                <a:latin typeface="Arial"/>
                <a:ea typeface="Arial"/>
                <a:cs typeface="Arial"/>
                <a:sym typeface="Arial"/>
              </a:rPr>
              <a:t>My Redemptions gives you a snapshot of how you are spending your LEAP points. </a:t>
            </a:r>
            <a:endParaRPr/>
          </a:p>
          <a:p>
            <a:pPr marL="0" marR="0" lvl="0" indent="0" algn="l" rtl="0">
              <a:lnSpc>
                <a:spcPct val="100000"/>
              </a:lnSpc>
              <a:spcBef>
                <a:spcPts val="0"/>
              </a:spcBef>
              <a:spcAft>
                <a:spcPts val="0"/>
              </a:spcAft>
              <a:buClr>
                <a:schemeClr val="dk2"/>
              </a:buClr>
              <a:buSzPts val="1400"/>
              <a:buFont typeface="Arial"/>
              <a:buNone/>
            </a:pPr>
            <a:endParaRPr sz="1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400"/>
              <a:buFont typeface="Arial"/>
              <a:buNone/>
            </a:pPr>
            <a:r>
              <a:rPr lang="en-GB" sz="1400" b="0" i="0" u="none" strike="noStrike" cap="none">
                <a:solidFill>
                  <a:schemeClr val="dk2"/>
                </a:solidFill>
                <a:latin typeface="Arial"/>
                <a:ea typeface="Arial"/>
                <a:cs typeface="Arial"/>
                <a:sym typeface="Arial"/>
              </a:rPr>
              <a:t>Detailed information on how many LEAP points you have redeemed and if that was a </a:t>
            </a:r>
            <a:r>
              <a:rPr lang="en-GB" sz="1400" b="1" i="0" u="none" strike="noStrike" cap="none">
                <a:solidFill>
                  <a:srgbClr val="6AA84F"/>
                </a:solidFill>
                <a:latin typeface="Arial"/>
                <a:ea typeface="Arial"/>
                <a:cs typeface="Arial"/>
                <a:sym typeface="Arial"/>
              </a:rPr>
              <a:t>Branded E voucher </a:t>
            </a:r>
            <a:r>
              <a:rPr lang="en-GB" sz="1400" b="0" i="0" u="none" strike="noStrike" cap="none">
                <a:solidFill>
                  <a:schemeClr val="dk2"/>
                </a:solidFill>
                <a:latin typeface="Arial"/>
                <a:ea typeface="Arial"/>
                <a:cs typeface="Arial"/>
                <a:sym typeface="Arial"/>
              </a:rPr>
              <a:t>or cash credits onto your </a:t>
            </a:r>
            <a:r>
              <a:rPr lang="en-GB" sz="1400" b="1" i="0" u="none" strike="noStrike" cap="none">
                <a:solidFill>
                  <a:srgbClr val="6AA84F"/>
                </a:solidFill>
                <a:latin typeface="Arial"/>
                <a:ea typeface="Arial"/>
                <a:cs typeface="Arial"/>
                <a:sym typeface="Arial"/>
              </a:rPr>
              <a:t>Lenovo LEAP Mastercard. </a:t>
            </a:r>
            <a:endParaRPr/>
          </a:p>
        </p:txBody>
      </p:sp>
      <p:grpSp>
        <p:nvGrpSpPr>
          <p:cNvPr id="156" name="Shape 156"/>
          <p:cNvGrpSpPr/>
          <p:nvPr/>
        </p:nvGrpSpPr>
        <p:grpSpPr>
          <a:xfrm>
            <a:off x="4582675" y="795962"/>
            <a:ext cx="4010375" cy="3551575"/>
            <a:chOff x="4735075" y="795962"/>
            <a:chExt cx="4010375" cy="3551575"/>
          </a:xfrm>
        </p:grpSpPr>
        <p:pic>
          <p:nvPicPr>
            <p:cNvPr id="157" name="Shape 157"/>
            <p:cNvPicPr preferRelativeResize="0"/>
            <p:nvPr/>
          </p:nvPicPr>
          <p:blipFill rotWithShape="1">
            <a:blip r:embed="rId4">
              <a:alphaModFix/>
            </a:blip>
            <a:srcRect/>
            <a:stretch/>
          </p:blipFill>
          <p:spPr>
            <a:xfrm>
              <a:off x="4735075" y="795962"/>
              <a:ext cx="4010375" cy="3551575"/>
            </a:xfrm>
            <a:prstGeom prst="rect">
              <a:avLst/>
            </a:prstGeom>
            <a:noFill/>
            <a:ln>
              <a:noFill/>
            </a:ln>
          </p:spPr>
        </p:pic>
        <p:pic>
          <p:nvPicPr>
            <p:cNvPr id="158" name="Shape 158"/>
            <p:cNvPicPr preferRelativeResize="0"/>
            <p:nvPr/>
          </p:nvPicPr>
          <p:blipFill rotWithShape="1">
            <a:blip r:embed="rId5">
              <a:alphaModFix/>
            </a:blip>
            <a:srcRect b="27881"/>
            <a:stretch/>
          </p:blipFill>
          <p:spPr>
            <a:xfrm>
              <a:off x="4896600" y="1092950"/>
              <a:ext cx="3672626" cy="2365626"/>
            </a:xfrm>
            <a:prstGeom prst="rect">
              <a:avLst/>
            </a:prstGeom>
            <a:noFill/>
            <a:ln>
              <a:noFill/>
            </a:ln>
          </p:spPr>
        </p:pic>
      </p:grpSp>
      <p:sp>
        <p:nvSpPr>
          <p:cNvPr id="9" name="Shape 154">
            <a:extLst>
              <a:ext uri="{FF2B5EF4-FFF2-40B4-BE49-F238E27FC236}">
                <a16:creationId xmlns:a16="http://schemas.microsoft.com/office/drawing/2014/main" id="{D2474181-294B-41F0-8531-CB64C300FF37}"/>
              </a:ext>
            </a:extLst>
          </p:cNvPr>
          <p:cNvSpPr txBox="1">
            <a:spLocks/>
          </p:cNvSpPr>
          <p:nvPr/>
        </p:nvSpPr>
        <p:spPr>
          <a:xfrm>
            <a:off x="278749" y="203089"/>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2800"/>
              <a:buFont typeface="Arial"/>
              <a:buNone/>
              <a:defRPr sz="2800">
                <a:solidFill>
                  <a:schemeClr val="dk1"/>
                </a:solidFill>
              </a:defRPr>
            </a:lvl2pPr>
            <a:lvl3pPr lvl="2" indent="0">
              <a:spcBef>
                <a:spcPts val="0"/>
              </a:spcBef>
              <a:spcAft>
                <a:spcPts val="0"/>
              </a:spcAft>
              <a:buClr>
                <a:schemeClr val="dk1"/>
              </a:buClr>
              <a:buSzPts val="2800"/>
              <a:buFont typeface="Arial"/>
              <a:buNone/>
              <a:defRPr sz="2800">
                <a:solidFill>
                  <a:schemeClr val="dk1"/>
                </a:solidFill>
              </a:defRPr>
            </a:lvl3pPr>
            <a:lvl4pPr lvl="3" indent="0">
              <a:spcBef>
                <a:spcPts val="0"/>
              </a:spcBef>
              <a:spcAft>
                <a:spcPts val="0"/>
              </a:spcAft>
              <a:buClr>
                <a:schemeClr val="dk1"/>
              </a:buClr>
              <a:buSzPts val="2800"/>
              <a:buFont typeface="Arial"/>
              <a:buNone/>
              <a:defRPr sz="2800">
                <a:solidFill>
                  <a:schemeClr val="dk1"/>
                </a:solidFill>
              </a:defRPr>
            </a:lvl4pPr>
            <a:lvl5pPr lvl="4" indent="0">
              <a:spcBef>
                <a:spcPts val="0"/>
              </a:spcBef>
              <a:spcAft>
                <a:spcPts val="0"/>
              </a:spcAft>
              <a:buClr>
                <a:schemeClr val="dk1"/>
              </a:buClr>
              <a:buSzPts val="2800"/>
              <a:buFont typeface="Arial"/>
              <a:buNone/>
              <a:defRPr sz="2800">
                <a:solidFill>
                  <a:schemeClr val="dk1"/>
                </a:solidFill>
              </a:defRPr>
            </a:lvl5pPr>
            <a:lvl6pPr lvl="5" indent="0">
              <a:spcBef>
                <a:spcPts val="0"/>
              </a:spcBef>
              <a:spcAft>
                <a:spcPts val="0"/>
              </a:spcAft>
              <a:buClr>
                <a:schemeClr val="dk1"/>
              </a:buClr>
              <a:buSzPts val="2800"/>
              <a:buFont typeface="Arial"/>
              <a:buNone/>
              <a:defRPr sz="2800">
                <a:solidFill>
                  <a:schemeClr val="dk1"/>
                </a:solidFill>
              </a:defRPr>
            </a:lvl6pPr>
            <a:lvl7pPr lvl="6" indent="0">
              <a:spcBef>
                <a:spcPts val="0"/>
              </a:spcBef>
              <a:spcAft>
                <a:spcPts val="0"/>
              </a:spcAft>
              <a:buClr>
                <a:schemeClr val="dk1"/>
              </a:buClr>
              <a:buSzPts val="2800"/>
              <a:buFont typeface="Arial"/>
              <a:buNone/>
              <a:defRPr sz="2800">
                <a:solidFill>
                  <a:schemeClr val="dk1"/>
                </a:solidFill>
              </a:defRPr>
            </a:lvl7pPr>
            <a:lvl8pPr lvl="7" indent="0">
              <a:spcBef>
                <a:spcPts val="0"/>
              </a:spcBef>
              <a:spcAft>
                <a:spcPts val="0"/>
              </a:spcAft>
              <a:buClr>
                <a:schemeClr val="dk1"/>
              </a:buClr>
              <a:buSzPts val="2800"/>
              <a:buFont typeface="Arial"/>
              <a:buNone/>
              <a:defRPr sz="2800">
                <a:solidFill>
                  <a:schemeClr val="dk1"/>
                </a:solidFill>
              </a:defRPr>
            </a:lvl8pPr>
            <a:lvl9pPr lvl="8" indent="0">
              <a:spcBef>
                <a:spcPts val="0"/>
              </a:spcBef>
              <a:spcAft>
                <a:spcPts val="0"/>
              </a:spcAft>
              <a:buClr>
                <a:schemeClr val="dk1"/>
              </a:buClr>
              <a:buSzPts val="2800"/>
              <a:buFont typeface="Arial"/>
              <a:buNone/>
              <a:defRPr sz="2800">
                <a:solidFill>
                  <a:schemeClr val="dk1"/>
                </a:solidFill>
              </a:defRPr>
            </a:lvl9pPr>
          </a:lstStyle>
          <a:p>
            <a:r>
              <a:rPr lang="en-GB" b="1">
                <a:solidFill>
                  <a:srgbClr val="6AA84F"/>
                </a:solidFill>
              </a:rPr>
              <a:t>My Redemptions </a:t>
            </a:r>
            <a:endParaRPr lang="en-GB" dirty="0"/>
          </a:p>
        </p:txBody>
      </p:sp>
    </p:spTree>
    <p:custDataLst>
      <p:tags r:id="rId1"/>
    </p:custData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Shape 164"/>
          <p:cNvSpPr txBox="1">
            <a:spLocks noGrp="1"/>
          </p:cNvSpPr>
          <p:nvPr>
            <p:ph type="body" idx="1"/>
          </p:nvPr>
        </p:nvSpPr>
        <p:spPr>
          <a:xfrm>
            <a:off x="5591105" y="241069"/>
            <a:ext cx="3062444" cy="472994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400"/>
              <a:buFont typeface="Arial"/>
              <a:buNone/>
            </a:pPr>
            <a:r>
              <a:rPr lang="en-GB" sz="1400" b="0" i="0" u="none" strike="noStrike" cap="none" dirty="0">
                <a:solidFill>
                  <a:schemeClr val="dk2"/>
                </a:solidFill>
                <a:latin typeface="Arial"/>
                <a:ea typeface="Arial"/>
                <a:cs typeface="Arial"/>
                <a:sym typeface="Arial"/>
              </a:rPr>
              <a:t>The more you understand about the products you sell and support, the more successful you will be.</a:t>
            </a:r>
            <a:endParaRPr dirty="0"/>
          </a:p>
          <a:p>
            <a:pPr marL="0" marR="0" lvl="0" indent="0" algn="l" rtl="0">
              <a:lnSpc>
                <a:spcPct val="100000"/>
              </a:lnSpc>
              <a:spcBef>
                <a:spcPts val="0"/>
              </a:spcBef>
              <a:spcAft>
                <a:spcPts val="0"/>
              </a:spcAft>
              <a:buClr>
                <a:schemeClr val="dk2"/>
              </a:buClr>
              <a:buSzPts val="1400"/>
              <a:buFont typeface="Arial"/>
              <a:buNone/>
            </a:pPr>
            <a:r>
              <a:rPr lang="en-GB" sz="1400" b="0" i="0" u="none" strike="noStrike" cap="none" dirty="0">
                <a:solidFill>
                  <a:schemeClr val="dk2"/>
                </a:solidFill>
                <a:latin typeface="Arial"/>
                <a:ea typeface="Arial"/>
                <a:cs typeface="Arial"/>
                <a:sym typeface="Arial"/>
              </a:rPr>
              <a:t> </a:t>
            </a:r>
            <a:endParaRPr dirty="0"/>
          </a:p>
          <a:p>
            <a:pPr marL="0" marR="0" lvl="0" indent="0" algn="l" rtl="0">
              <a:lnSpc>
                <a:spcPct val="100000"/>
              </a:lnSpc>
              <a:spcBef>
                <a:spcPts val="0"/>
              </a:spcBef>
              <a:spcAft>
                <a:spcPts val="0"/>
              </a:spcAft>
              <a:buClr>
                <a:schemeClr val="dk2"/>
              </a:buClr>
              <a:buSzPts val="1400"/>
              <a:buFont typeface="Arial"/>
              <a:buNone/>
            </a:pPr>
            <a:r>
              <a:rPr lang="en-GB" sz="1400" b="0" i="0" u="none" strike="noStrike" cap="none" dirty="0">
                <a:solidFill>
                  <a:schemeClr val="dk2"/>
                </a:solidFill>
                <a:latin typeface="Arial"/>
                <a:ea typeface="Arial"/>
                <a:cs typeface="Arial"/>
                <a:sym typeface="Arial"/>
              </a:rPr>
              <a:t>Lenovo wants to set you up for success so on top of the 2 mandatory courses, you have a wealth of training courses available to you.</a:t>
            </a:r>
            <a:endParaRPr dirty="0"/>
          </a:p>
          <a:p>
            <a:pPr marL="0" marR="0" lvl="0" indent="0" algn="l" rtl="0">
              <a:lnSpc>
                <a:spcPct val="100000"/>
              </a:lnSpc>
              <a:spcBef>
                <a:spcPts val="0"/>
              </a:spcBef>
              <a:spcAft>
                <a:spcPts val="0"/>
              </a:spcAft>
              <a:buClr>
                <a:schemeClr val="dk2"/>
              </a:buClr>
              <a:buSzPts val="1400"/>
              <a:buFont typeface="Arial"/>
              <a:buNone/>
            </a:pPr>
            <a:r>
              <a:rPr lang="en-GB" sz="1400" b="0" i="0" u="none" strike="noStrike" cap="none" dirty="0">
                <a:solidFill>
                  <a:schemeClr val="dk2"/>
                </a:solidFill>
                <a:latin typeface="Arial"/>
                <a:ea typeface="Arial"/>
                <a:cs typeface="Arial"/>
                <a:sym typeface="Arial"/>
              </a:rPr>
              <a:t>LEAP points are allocated when you successfully achieve an 80% pass rate within 3 attempts.</a:t>
            </a:r>
            <a:endParaRPr dirty="0"/>
          </a:p>
          <a:p>
            <a:pPr marL="0" marR="0" lvl="0" indent="0" algn="l" rtl="0">
              <a:lnSpc>
                <a:spcPct val="100000"/>
              </a:lnSpc>
              <a:spcBef>
                <a:spcPts val="0"/>
              </a:spcBef>
              <a:spcAft>
                <a:spcPts val="0"/>
              </a:spcAft>
              <a:buClr>
                <a:schemeClr val="dk2"/>
              </a:buClr>
              <a:buSzPts val="1400"/>
              <a:buFont typeface="Arial"/>
              <a:buNone/>
            </a:pPr>
            <a:endParaRPr sz="1400" b="1" i="0" u="none" strike="noStrike" cap="none" dirty="0">
              <a:solidFill>
                <a:srgbClr val="6AA84F"/>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400"/>
              <a:buFont typeface="Arial"/>
              <a:buNone/>
            </a:pPr>
            <a:endParaRPr sz="1400" b="0" i="0" u="none"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400"/>
              <a:buFont typeface="Arial"/>
              <a:buNone/>
            </a:pPr>
            <a:r>
              <a:rPr lang="en-GB" sz="1400" b="1" i="0" u="none" strike="noStrike" cap="none" dirty="0">
                <a:solidFill>
                  <a:srgbClr val="6AA84F"/>
                </a:solidFill>
                <a:latin typeface="Arial"/>
                <a:ea typeface="Arial"/>
                <a:cs typeface="Arial"/>
                <a:sym typeface="Arial"/>
              </a:rPr>
              <a:t>Learn, Earn and Profit! </a:t>
            </a:r>
            <a:endParaRPr dirty="0"/>
          </a:p>
          <a:p>
            <a:pPr marL="0" marR="0" lvl="0" indent="0" algn="l" rtl="0">
              <a:lnSpc>
                <a:spcPct val="100000"/>
              </a:lnSpc>
              <a:spcBef>
                <a:spcPts val="0"/>
              </a:spcBef>
              <a:spcAft>
                <a:spcPts val="0"/>
              </a:spcAft>
              <a:buClr>
                <a:schemeClr val="dk2"/>
              </a:buClr>
              <a:buSzPts val="1400"/>
              <a:buFont typeface="Arial"/>
              <a:buNone/>
            </a:pPr>
            <a:endParaRPr sz="1400" b="1" i="0" u="none" strike="noStrike" cap="none" dirty="0">
              <a:solidFill>
                <a:srgbClr val="6AA84F"/>
              </a:solidFill>
              <a:latin typeface="Arial"/>
              <a:ea typeface="Arial"/>
              <a:cs typeface="Arial"/>
              <a:sym typeface="Arial"/>
            </a:endParaRPr>
          </a:p>
        </p:txBody>
      </p:sp>
      <p:sp>
        <p:nvSpPr>
          <p:cNvPr id="165" name="Shape 165"/>
          <p:cNvSpPr/>
          <p:nvPr/>
        </p:nvSpPr>
        <p:spPr>
          <a:xfrm>
            <a:off x="1571332" y="4881890"/>
            <a:ext cx="4530887" cy="2616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AA84F"/>
              </a:buClr>
              <a:buSzPts val="1100"/>
              <a:buFont typeface="Arial"/>
              <a:buNone/>
            </a:pPr>
            <a:r>
              <a:rPr lang="en-GB" sz="1100" b="1" i="0" u="none" strike="noStrike" cap="none">
                <a:solidFill>
                  <a:srgbClr val="6AA84F"/>
                </a:solidFill>
                <a:latin typeface="Arial"/>
                <a:ea typeface="Arial"/>
                <a:cs typeface="Arial"/>
                <a:sym typeface="Arial"/>
              </a:rPr>
              <a:t>Access training courses from My Learning or the Learn menu </a:t>
            </a:r>
            <a:endParaRPr/>
          </a:p>
        </p:txBody>
      </p:sp>
      <p:grpSp>
        <p:nvGrpSpPr>
          <p:cNvPr id="166" name="Shape 166"/>
          <p:cNvGrpSpPr/>
          <p:nvPr/>
        </p:nvGrpSpPr>
        <p:grpSpPr>
          <a:xfrm>
            <a:off x="217650" y="825025"/>
            <a:ext cx="4010375" cy="3551575"/>
            <a:chOff x="217650" y="825025"/>
            <a:chExt cx="4010375" cy="3551575"/>
          </a:xfrm>
        </p:grpSpPr>
        <p:pic>
          <p:nvPicPr>
            <p:cNvPr id="167" name="Shape 167"/>
            <p:cNvPicPr preferRelativeResize="0"/>
            <p:nvPr/>
          </p:nvPicPr>
          <p:blipFill rotWithShape="1">
            <a:blip r:embed="rId4">
              <a:alphaModFix/>
            </a:blip>
            <a:srcRect/>
            <a:stretch/>
          </p:blipFill>
          <p:spPr>
            <a:xfrm>
              <a:off x="217650" y="825025"/>
              <a:ext cx="4010375" cy="3551575"/>
            </a:xfrm>
            <a:prstGeom prst="rect">
              <a:avLst/>
            </a:prstGeom>
            <a:noFill/>
            <a:ln>
              <a:noFill/>
            </a:ln>
          </p:spPr>
        </p:pic>
        <p:pic>
          <p:nvPicPr>
            <p:cNvPr id="168" name="Shape 168"/>
            <p:cNvPicPr preferRelativeResize="0"/>
            <p:nvPr/>
          </p:nvPicPr>
          <p:blipFill rotWithShape="1">
            <a:blip r:embed="rId5">
              <a:alphaModFix/>
            </a:blip>
            <a:srcRect l="2331" r="3647"/>
            <a:stretch/>
          </p:blipFill>
          <p:spPr>
            <a:xfrm>
              <a:off x="378225" y="1164850"/>
              <a:ext cx="3689225" cy="2190875"/>
            </a:xfrm>
            <a:prstGeom prst="rect">
              <a:avLst/>
            </a:prstGeom>
            <a:noFill/>
            <a:ln>
              <a:noFill/>
            </a:ln>
          </p:spPr>
        </p:pic>
      </p:grpSp>
      <p:sp>
        <p:nvSpPr>
          <p:cNvPr id="9" name="Shape 163">
            <a:extLst>
              <a:ext uri="{FF2B5EF4-FFF2-40B4-BE49-F238E27FC236}">
                <a16:creationId xmlns:a16="http://schemas.microsoft.com/office/drawing/2014/main" id="{4D2FB090-831C-48BE-8D71-9892CECC3D37}"/>
              </a:ext>
            </a:extLst>
          </p:cNvPr>
          <p:cNvSpPr txBox="1">
            <a:spLocks noGrp="1"/>
          </p:cNvSpPr>
          <p:nvPr>
            <p:ph type="title"/>
          </p:nvPr>
        </p:nvSpPr>
        <p:spPr>
          <a:xfrm>
            <a:off x="278749" y="203089"/>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none" strike="noStrike" cap="none" dirty="0">
                <a:solidFill>
                  <a:srgbClr val="6AA84F"/>
                </a:solidFill>
                <a:latin typeface="Arial"/>
                <a:ea typeface="Arial"/>
                <a:cs typeface="Arial"/>
                <a:sym typeface="Arial"/>
              </a:rPr>
              <a:t>My Learning =&gt; Learn</a:t>
            </a:r>
            <a:endParaRPr dirty="0"/>
          </a:p>
        </p:txBody>
      </p:sp>
    </p:spTree>
    <p:custDataLst>
      <p:tags r:id="rId1"/>
    </p:custData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Shape 181"/>
          <p:cNvSpPr txBox="1">
            <a:spLocks noGrp="1"/>
          </p:cNvSpPr>
          <p:nvPr>
            <p:ph type="body" idx="1"/>
          </p:nvPr>
        </p:nvSpPr>
        <p:spPr>
          <a:xfrm>
            <a:off x="293045" y="819575"/>
            <a:ext cx="4269600" cy="73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400"/>
              <a:buFont typeface="Arial"/>
              <a:buNone/>
            </a:pPr>
            <a:r>
              <a:rPr lang="en-GB" sz="1400" b="0" i="0" u="none" strike="noStrike" cap="none">
                <a:solidFill>
                  <a:schemeClr val="dk2"/>
                </a:solidFill>
                <a:latin typeface="Arial"/>
                <a:ea typeface="Arial"/>
                <a:cs typeface="Arial"/>
                <a:sym typeface="Arial"/>
              </a:rPr>
              <a:t>Lenovo Enterprise Certifications are industry recognised certifications that validate your ability to sell or provide pre-sales technical support for Lenovo products. </a:t>
            </a:r>
            <a:endParaRPr/>
          </a:p>
          <a:p>
            <a:pPr marL="0" marR="0" lvl="0" indent="0" algn="l" rtl="0">
              <a:lnSpc>
                <a:spcPct val="100000"/>
              </a:lnSpc>
              <a:spcBef>
                <a:spcPts val="0"/>
              </a:spcBef>
              <a:spcAft>
                <a:spcPts val="0"/>
              </a:spcAft>
              <a:buClr>
                <a:schemeClr val="dk2"/>
              </a:buClr>
              <a:buSzPts val="1400"/>
              <a:buFont typeface="Arial"/>
              <a:buNone/>
            </a:pPr>
            <a:endParaRPr sz="1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400"/>
              <a:buFont typeface="Arial"/>
              <a:buNone/>
            </a:pPr>
            <a:r>
              <a:rPr lang="en-GB" sz="1400" b="0" i="0" u="none" strike="noStrike" cap="none">
                <a:solidFill>
                  <a:schemeClr val="dk2"/>
                </a:solidFill>
                <a:latin typeface="Arial"/>
                <a:ea typeface="Arial"/>
                <a:cs typeface="Arial"/>
                <a:sym typeface="Arial"/>
              </a:rPr>
              <a:t>If you have completed the education and have the required experience, you should take the next step and get certified and get recognized! If you are already certified, just click </a:t>
            </a:r>
            <a:r>
              <a:rPr lang="en-GB" sz="1400" b="1" i="0" u="none" strike="noStrike" cap="none">
                <a:solidFill>
                  <a:srgbClr val="6AA84F"/>
                </a:solidFill>
                <a:latin typeface="Arial"/>
                <a:ea typeface="Arial"/>
                <a:cs typeface="Arial"/>
                <a:sym typeface="Arial"/>
              </a:rPr>
              <a:t>Add a Certification</a:t>
            </a:r>
            <a:r>
              <a:rPr lang="en-GB" sz="1400" b="0" i="0" u="none" strike="noStrike" cap="none">
                <a:solidFill>
                  <a:schemeClr val="dk2"/>
                </a:solidFill>
                <a:latin typeface="Arial"/>
                <a:ea typeface="Arial"/>
                <a:cs typeface="Arial"/>
                <a:sym typeface="Arial"/>
              </a:rPr>
              <a:t>. </a:t>
            </a:r>
            <a:endParaRPr/>
          </a:p>
          <a:p>
            <a:pPr marL="0" marR="0" lvl="0" indent="0" algn="l" rtl="0">
              <a:lnSpc>
                <a:spcPct val="100000"/>
              </a:lnSpc>
              <a:spcBef>
                <a:spcPts val="0"/>
              </a:spcBef>
              <a:spcAft>
                <a:spcPts val="0"/>
              </a:spcAft>
              <a:buClr>
                <a:schemeClr val="dk2"/>
              </a:buClr>
              <a:buSzPts val="1400"/>
              <a:buFont typeface="Arial"/>
              <a:buNone/>
            </a:pPr>
            <a:endParaRPr sz="1400" b="1" i="0" u="none" strike="noStrike" cap="none">
              <a:solidFill>
                <a:srgbClr val="6AA84F"/>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200"/>
              <a:buFont typeface="Arial"/>
              <a:buNone/>
            </a:pPr>
            <a:endParaRPr sz="1200" b="1" i="0" u="none" strike="noStrike" cap="none">
              <a:solidFill>
                <a:srgbClr val="6AA84F"/>
              </a:solidFill>
              <a:latin typeface="Arial"/>
              <a:ea typeface="Arial"/>
              <a:cs typeface="Arial"/>
              <a:sym typeface="Arial"/>
            </a:endParaRPr>
          </a:p>
        </p:txBody>
      </p:sp>
      <p:grpSp>
        <p:nvGrpSpPr>
          <p:cNvPr id="182" name="Shape 182"/>
          <p:cNvGrpSpPr/>
          <p:nvPr/>
        </p:nvGrpSpPr>
        <p:grpSpPr>
          <a:xfrm>
            <a:off x="4583850" y="683150"/>
            <a:ext cx="4010375" cy="3551575"/>
            <a:chOff x="4583850" y="683150"/>
            <a:chExt cx="4010375" cy="3551575"/>
          </a:xfrm>
        </p:grpSpPr>
        <p:pic>
          <p:nvPicPr>
            <p:cNvPr id="183" name="Shape 183"/>
            <p:cNvPicPr preferRelativeResize="0"/>
            <p:nvPr/>
          </p:nvPicPr>
          <p:blipFill rotWithShape="1">
            <a:blip r:embed="rId4">
              <a:alphaModFix/>
            </a:blip>
            <a:srcRect/>
            <a:stretch/>
          </p:blipFill>
          <p:spPr>
            <a:xfrm>
              <a:off x="4583850" y="683150"/>
              <a:ext cx="4010375" cy="3551575"/>
            </a:xfrm>
            <a:prstGeom prst="rect">
              <a:avLst/>
            </a:prstGeom>
            <a:noFill/>
            <a:ln>
              <a:noFill/>
            </a:ln>
          </p:spPr>
        </p:pic>
        <p:pic>
          <p:nvPicPr>
            <p:cNvPr id="184" name="Shape 184"/>
            <p:cNvPicPr preferRelativeResize="0"/>
            <p:nvPr/>
          </p:nvPicPr>
          <p:blipFill>
            <a:blip r:embed="rId5">
              <a:alphaModFix/>
            </a:blip>
            <a:stretch>
              <a:fillRect/>
            </a:stretch>
          </p:blipFill>
          <p:spPr>
            <a:xfrm>
              <a:off x="4755274" y="995650"/>
              <a:ext cx="3644749" cy="2396550"/>
            </a:xfrm>
            <a:prstGeom prst="rect">
              <a:avLst/>
            </a:prstGeom>
            <a:noFill/>
            <a:ln>
              <a:noFill/>
            </a:ln>
          </p:spPr>
        </p:pic>
      </p:grpSp>
      <p:sp>
        <p:nvSpPr>
          <p:cNvPr id="8" name="Shape 180">
            <a:extLst>
              <a:ext uri="{FF2B5EF4-FFF2-40B4-BE49-F238E27FC236}">
                <a16:creationId xmlns:a16="http://schemas.microsoft.com/office/drawing/2014/main" id="{D2B0347C-FEA5-4A2E-B9AE-692265424D2B}"/>
              </a:ext>
            </a:extLst>
          </p:cNvPr>
          <p:cNvSpPr txBox="1">
            <a:spLocks/>
          </p:cNvSpPr>
          <p:nvPr/>
        </p:nvSpPr>
        <p:spPr>
          <a:xfrm>
            <a:off x="278749" y="203089"/>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2800"/>
              <a:buFont typeface="Arial"/>
              <a:buNone/>
              <a:defRPr sz="2800">
                <a:solidFill>
                  <a:schemeClr val="dk1"/>
                </a:solidFill>
              </a:defRPr>
            </a:lvl2pPr>
            <a:lvl3pPr lvl="2" indent="0">
              <a:spcBef>
                <a:spcPts val="0"/>
              </a:spcBef>
              <a:spcAft>
                <a:spcPts val="0"/>
              </a:spcAft>
              <a:buClr>
                <a:schemeClr val="dk1"/>
              </a:buClr>
              <a:buSzPts val="2800"/>
              <a:buFont typeface="Arial"/>
              <a:buNone/>
              <a:defRPr sz="2800">
                <a:solidFill>
                  <a:schemeClr val="dk1"/>
                </a:solidFill>
              </a:defRPr>
            </a:lvl3pPr>
            <a:lvl4pPr lvl="3" indent="0">
              <a:spcBef>
                <a:spcPts val="0"/>
              </a:spcBef>
              <a:spcAft>
                <a:spcPts val="0"/>
              </a:spcAft>
              <a:buClr>
                <a:schemeClr val="dk1"/>
              </a:buClr>
              <a:buSzPts val="2800"/>
              <a:buFont typeface="Arial"/>
              <a:buNone/>
              <a:defRPr sz="2800">
                <a:solidFill>
                  <a:schemeClr val="dk1"/>
                </a:solidFill>
              </a:defRPr>
            </a:lvl4pPr>
            <a:lvl5pPr lvl="4" indent="0">
              <a:spcBef>
                <a:spcPts val="0"/>
              </a:spcBef>
              <a:spcAft>
                <a:spcPts val="0"/>
              </a:spcAft>
              <a:buClr>
                <a:schemeClr val="dk1"/>
              </a:buClr>
              <a:buSzPts val="2800"/>
              <a:buFont typeface="Arial"/>
              <a:buNone/>
              <a:defRPr sz="2800">
                <a:solidFill>
                  <a:schemeClr val="dk1"/>
                </a:solidFill>
              </a:defRPr>
            </a:lvl5pPr>
            <a:lvl6pPr lvl="5" indent="0">
              <a:spcBef>
                <a:spcPts val="0"/>
              </a:spcBef>
              <a:spcAft>
                <a:spcPts val="0"/>
              </a:spcAft>
              <a:buClr>
                <a:schemeClr val="dk1"/>
              </a:buClr>
              <a:buSzPts val="2800"/>
              <a:buFont typeface="Arial"/>
              <a:buNone/>
              <a:defRPr sz="2800">
                <a:solidFill>
                  <a:schemeClr val="dk1"/>
                </a:solidFill>
              </a:defRPr>
            </a:lvl6pPr>
            <a:lvl7pPr lvl="6" indent="0">
              <a:spcBef>
                <a:spcPts val="0"/>
              </a:spcBef>
              <a:spcAft>
                <a:spcPts val="0"/>
              </a:spcAft>
              <a:buClr>
                <a:schemeClr val="dk1"/>
              </a:buClr>
              <a:buSzPts val="2800"/>
              <a:buFont typeface="Arial"/>
              <a:buNone/>
              <a:defRPr sz="2800">
                <a:solidFill>
                  <a:schemeClr val="dk1"/>
                </a:solidFill>
              </a:defRPr>
            </a:lvl7pPr>
            <a:lvl8pPr lvl="7" indent="0">
              <a:spcBef>
                <a:spcPts val="0"/>
              </a:spcBef>
              <a:spcAft>
                <a:spcPts val="0"/>
              </a:spcAft>
              <a:buClr>
                <a:schemeClr val="dk1"/>
              </a:buClr>
              <a:buSzPts val="2800"/>
              <a:buFont typeface="Arial"/>
              <a:buNone/>
              <a:defRPr sz="2800">
                <a:solidFill>
                  <a:schemeClr val="dk1"/>
                </a:solidFill>
              </a:defRPr>
            </a:lvl8pPr>
            <a:lvl9pPr lvl="8" indent="0">
              <a:spcBef>
                <a:spcPts val="0"/>
              </a:spcBef>
              <a:spcAft>
                <a:spcPts val="0"/>
              </a:spcAft>
              <a:buClr>
                <a:schemeClr val="dk1"/>
              </a:buClr>
              <a:buSzPts val="2800"/>
              <a:buFont typeface="Arial"/>
              <a:buNone/>
              <a:defRPr sz="2800">
                <a:solidFill>
                  <a:schemeClr val="dk1"/>
                </a:solidFill>
              </a:defRPr>
            </a:lvl9pPr>
          </a:lstStyle>
          <a:p>
            <a:r>
              <a:rPr lang="en-GB" b="1">
                <a:solidFill>
                  <a:srgbClr val="6AA84F"/>
                </a:solidFill>
              </a:rPr>
              <a:t>My Certifications</a:t>
            </a:r>
            <a:endParaRPr lang="en-GB" dirty="0"/>
          </a:p>
        </p:txBody>
      </p:sp>
    </p:spTree>
    <p:custDataLst>
      <p:tags r:id="rId1"/>
    </p:custData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278749" y="199232"/>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none" strike="noStrike" cap="none" dirty="0">
                <a:solidFill>
                  <a:srgbClr val="6AA84F"/>
                </a:solidFill>
                <a:latin typeface="Arial"/>
                <a:ea typeface="Arial"/>
                <a:cs typeface="Arial"/>
                <a:sym typeface="Arial"/>
              </a:rPr>
              <a:t>Earn - Manage My Sales</a:t>
            </a:r>
            <a:endParaRPr dirty="0"/>
          </a:p>
        </p:txBody>
      </p:sp>
      <p:sp>
        <p:nvSpPr>
          <p:cNvPr id="190" name="Shape 190"/>
          <p:cNvSpPr txBox="1">
            <a:spLocks noGrp="1"/>
          </p:cNvSpPr>
          <p:nvPr>
            <p:ph type="body" idx="1"/>
          </p:nvPr>
        </p:nvSpPr>
        <p:spPr>
          <a:xfrm>
            <a:off x="328324" y="922423"/>
            <a:ext cx="3929525" cy="295962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400"/>
              <a:buFont typeface="Arial"/>
              <a:buNone/>
            </a:pPr>
            <a:r>
              <a:rPr lang="en-GB" sz="1400" b="0" i="0" u="none" strike="noStrike" cap="none">
                <a:solidFill>
                  <a:schemeClr val="dk2"/>
                </a:solidFill>
                <a:latin typeface="Arial"/>
                <a:ea typeface="Arial"/>
                <a:cs typeface="Arial"/>
                <a:sym typeface="Arial"/>
              </a:rPr>
              <a:t>From Manage My Sales you can view all of the invoices/sales submitted for your firm and perform 4 key actions from one single page: </a:t>
            </a:r>
            <a:endParaRPr/>
          </a:p>
          <a:p>
            <a:pPr marL="0" marR="0" lvl="0" indent="0" algn="l" rtl="0">
              <a:lnSpc>
                <a:spcPct val="100000"/>
              </a:lnSpc>
              <a:spcBef>
                <a:spcPts val="0"/>
              </a:spcBef>
              <a:spcAft>
                <a:spcPts val="0"/>
              </a:spcAft>
              <a:buClr>
                <a:schemeClr val="dk2"/>
              </a:buClr>
              <a:buSzPts val="1200"/>
              <a:buFont typeface="Arial"/>
              <a:buNone/>
            </a:pPr>
            <a:endParaRPr sz="1200" b="1" i="0" u="none" strike="noStrike" cap="none">
              <a:solidFill>
                <a:srgbClr val="6AA84F"/>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200"/>
              <a:buFont typeface="Arial"/>
              <a:buAutoNum type="arabicPeriod"/>
            </a:pPr>
            <a:r>
              <a:rPr lang="en-GB" sz="1200" b="1" i="0" u="none" strike="noStrike" cap="none">
                <a:solidFill>
                  <a:srgbClr val="6AA84F"/>
                </a:solidFill>
                <a:latin typeface="Arial"/>
                <a:ea typeface="Arial"/>
                <a:cs typeface="Arial"/>
                <a:sym typeface="Arial"/>
              </a:rPr>
              <a:t>View the details of all invoices including who claimed a invoice</a:t>
            </a:r>
            <a:endParaRPr/>
          </a:p>
          <a:p>
            <a:pPr marL="285750" marR="0" lvl="0" indent="-285750" algn="l" rtl="0">
              <a:lnSpc>
                <a:spcPct val="100000"/>
              </a:lnSpc>
              <a:spcBef>
                <a:spcPts val="0"/>
              </a:spcBef>
              <a:spcAft>
                <a:spcPts val="0"/>
              </a:spcAft>
              <a:buClr>
                <a:schemeClr val="dk2"/>
              </a:buClr>
              <a:buSzPts val="1200"/>
              <a:buFont typeface="Arial"/>
              <a:buAutoNum type="arabicPeriod"/>
            </a:pPr>
            <a:r>
              <a:rPr lang="en-GB" sz="1200" b="1" i="0" u="none" strike="noStrike" cap="none">
                <a:solidFill>
                  <a:srgbClr val="6AA84F"/>
                </a:solidFill>
                <a:latin typeface="Arial"/>
                <a:ea typeface="Arial"/>
                <a:cs typeface="Arial"/>
                <a:sym typeface="Arial"/>
              </a:rPr>
              <a:t>Claim a invoice and receive the points allocation to that sale</a:t>
            </a:r>
            <a:endParaRPr/>
          </a:p>
          <a:p>
            <a:pPr marL="285750" marR="0" lvl="0" indent="-285750" algn="l" rtl="0">
              <a:lnSpc>
                <a:spcPct val="100000"/>
              </a:lnSpc>
              <a:spcBef>
                <a:spcPts val="0"/>
              </a:spcBef>
              <a:spcAft>
                <a:spcPts val="0"/>
              </a:spcAft>
              <a:buClr>
                <a:schemeClr val="dk2"/>
              </a:buClr>
              <a:buSzPts val="1200"/>
              <a:buFont typeface="Arial"/>
              <a:buAutoNum type="arabicPeriod"/>
            </a:pPr>
            <a:r>
              <a:rPr lang="en-GB" sz="1200" b="1" i="0" u="none" strike="noStrike" cap="none">
                <a:solidFill>
                  <a:srgbClr val="6AA84F"/>
                </a:solidFill>
                <a:latin typeface="Arial"/>
                <a:ea typeface="Arial"/>
                <a:cs typeface="Arial"/>
                <a:sym typeface="Arial"/>
              </a:rPr>
              <a:t>Unclaim a invoice to return it and the allocated points back to the invoice pool for claiming by the rightful owner</a:t>
            </a:r>
            <a:endParaRPr/>
          </a:p>
          <a:p>
            <a:pPr marL="285750" marR="0" lvl="0" indent="-285750" algn="l" rtl="0">
              <a:lnSpc>
                <a:spcPct val="100000"/>
              </a:lnSpc>
              <a:spcBef>
                <a:spcPts val="0"/>
              </a:spcBef>
              <a:spcAft>
                <a:spcPts val="0"/>
              </a:spcAft>
              <a:buClr>
                <a:schemeClr val="dk2"/>
              </a:buClr>
              <a:buSzPts val="1200"/>
              <a:buFont typeface="Arial"/>
              <a:buAutoNum type="arabicPeriod"/>
            </a:pPr>
            <a:r>
              <a:rPr lang="en-GB" sz="1200" b="1" i="0" u="none" strike="noStrike" cap="none">
                <a:solidFill>
                  <a:srgbClr val="6AA84F"/>
                </a:solidFill>
                <a:latin typeface="Arial"/>
                <a:ea typeface="Arial"/>
                <a:cs typeface="Arial"/>
                <a:sym typeface="Arial"/>
              </a:rPr>
              <a:t>Search for an invoice using keywords such as your customer’s details or utilise the “</a:t>
            </a:r>
            <a:r>
              <a:rPr lang="en-GB" sz="1200" b="1" i="0" u="sng" strike="noStrike" cap="none">
                <a:solidFill>
                  <a:srgbClr val="6AA84F"/>
                </a:solidFill>
                <a:latin typeface="Arial"/>
                <a:ea typeface="Arial"/>
                <a:cs typeface="Arial"/>
                <a:sym typeface="Arial"/>
              </a:rPr>
              <a:t>Missing Invoice</a:t>
            </a:r>
            <a:r>
              <a:rPr lang="en-GB" sz="1200" b="1" i="0" u="none" strike="noStrike" cap="none">
                <a:solidFill>
                  <a:srgbClr val="6AA84F"/>
                </a:solidFill>
                <a:latin typeface="Arial"/>
                <a:ea typeface="Arial"/>
                <a:cs typeface="Arial"/>
                <a:sym typeface="Arial"/>
              </a:rPr>
              <a:t>” option and the LEAP team will make contact with you</a:t>
            </a:r>
            <a:endParaRPr/>
          </a:p>
          <a:p>
            <a:pPr marL="0" marR="0" lvl="0" indent="0" algn="l" rtl="0">
              <a:lnSpc>
                <a:spcPct val="100000"/>
              </a:lnSpc>
              <a:spcBef>
                <a:spcPts val="0"/>
              </a:spcBef>
              <a:spcAft>
                <a:spcPts val="0"/>
              </a:spcAft>
              <a:buClr>
                <a:schemeClr val="dk2"/>
              </a:buClr>
              <a:buSzPts val="1200"/>
              <a:buFont typeface="Arial"/>
              <a:buNone/>
            </a:pPr>
            <a:endParaRPr sz="1200" b="1" i="0" u="none" strike="noStrike" cap="none">
              <a:solidFill>
                <a:srgbClr val="6AA84F"/>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400"/>
              <a:buFont typeface="Arial"/>
              <a:buNone/>
            </a:pPr>
            <a:r>
              <a:rPr lang="en-GB" sz="1400" b="0" i="0" u="none" strike="noStrike" cap="none">
                <a:solidFill>
                  <a:schemeClr val="dk2"/>
                </a:solidFill>
                <a:latin typeface="Arial"/>
                <a:ea typeface="Arial"/>
                <a:cs typeface="Arial"/>
                <a:sym typeface="Arial"/>
              </a:rPr>
              <a:t>Make sure you watch the step by step guide to </a:t>
            </a:r>
            <a:r>
              <a:rPr lang="en-GB" sz="1400" b="1" i="0" u="sng" strike="noStrike" cap="none">
                <a:solidFill>
                  <a:schemeClr val="dk2"/>
                </a:solidFill>
                <a:latin typeface="Arial"/>
                <a:ea typeface="Arial"/>
                <a:cs typeface="Arial"/>
                <a:sym typeface="Arial"/>
              </a:rPr>
              <a:t>Manage My Sales</a:t>
            </a:r>
            <a:r>
              <a:rPr lang="en-GB" sz="1400" b="0" i="0" u="none" strike="noStrike" cap="none">
                <a:solidFill>
                  <a:schemeClr val="dk2"/>
                </a:solidFill>
                <a:latin typeface="Arial"/>
                <a:ea typeface="Arial"/>
                <a:cs typeface="Arial"/>
                <a:sym typeface="Arial"/>
              </a:rPr>
              <a:t>.</a:t>
            </a:r>
            <a:endParaRPr/>
          </a:p>
        </p:txBody>
      </p:sp>
      <p:grpSp>
        <p:nvGrpSpPr>
          <p:cNvPr id="191" name="Shape 191"/>
          <p:cNvGrpSpPr/>
          <p:nvPr/>
        </p:nvGrpSpPr>
        <p:grpSpPr>
          <a:xfrm>
            <a:off x="4111100" y="664250"/>
            <a:ext cx="4634425" cy="4104226"/>
            <a:chOff x="4111100" y="664250"/>
            <a:chExt cx="4634425" cy="4104226"/>
          </a:xfrm>
        </p:grpSpPr>
        <p:pic>
          <p:nvPicPr>
            <p:cNvPr id="192" name="Shape 192"/>
            <p:cNvPicPr preferRelativeResize="0"/>
            <p:nvPr/>
          </p:nvPicPr>
          <p:blipFill rotWithShape="1">
            <a:blip r:embed="rId4">
              <a:alphaModFix/>
            </a:blip>
            <a:srcRect/>
            <a:stretch/>
          </p:blipFill>
          <p:spPr>
            <a:xfrm>
              <a:off x="4111100" y="664250"/>
              <a:ext cx="4634425" cy="4104226"/>
            </a:xfrm>
            <a:prstGeom prst="rect">
              <a:avLst/>
            </a:prstGeom>
            <a:noFill/>
            <a:ln>
              <a:noFill/>
            </a:ln>
          </p:spPr>
        </p:pic>
        <p:pic>
          <p:nvPicPr>
            <p:cNvPr id="193" name="Shape 193"/>
            <p:cNvPicPr preferRelativeResize="0"/>
            <p:nvPr/>
          </p:nvPicPr>
          <p:blipFill rotWithShape="1">
            <a:blip r:embed="rId5">
              <a:alphaModFix/>
            </a:blip>
            <a:srcRect t="1228" b="49229"/>
            <a:stretch/>
          </p:blipFill>
          <p:spPr>
            <a:xfrm>
              <a:off x="4341525" y="1049975"/>
              <a:ext cx="4173575" cy="2623700"/>
            </a:xfrm>
            <a:prstGeom prst="rect">
              <a:avLst/>
            </a:prstGeom>
            <a:noFill/>
            <a:ln>
              <a:noFill/>
            </a:ln>
          </p:spPr>
        </p:pic>
      </p:grpSp>
    </p:spTree>
    <p:custDataLst>
      <p:tags r:id="rId1"/>
    </p:custData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9" name="Shape 199"/>
          <p:cNvSpPr txBox="1">
            <a:spLocks noGrp="1"/>
          </p:cNvSpPr>
          <p:nvPr>
            <p:ph type="body" idx="1"/>
          </p:nvPr>
        </p:nvSpPr>
        <p:spPr>
          <a:xfrm>
            <a:off x="328324" y="922423"/>
            <a:ext cx="3929400" cy="295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400"/>
              <a:buFont typeface="Arial"/>
              <a:buNone/>
            </a:pPr>
            <a:r>
              <a:rPr lang="en-GB" sz="1400" b="0" i="0" u="none" strike="noStrike" cap="none" dirty="0">
                <a:solidFill>
                  <a:schemeClr val="dk2"/>
                </a:solidFill>
                <a:latin typeface="Arial"/>
                <a:ea typeface="Arial"/>
                <a:cs typeface="Arial"/>
                <a:sym typeface="Arial"/>
              </a:rPr>
              <a:t>Promotions are a great way to increase your points earning in LEAP. Check the ‘Current Promotions’ in the Earn section of LEAP to stay ahead of all the latest points earning opportunities.</a:t>
            </a:r>
            <a:endParaRPr dirty="0"/>
          </a:p>
          <a:p>
            <a:pPr marL="0" marR="0" lvl="0" indent="0" algn="l" rtl="0">
              <a:lnSpc>
                <a:spcPct val="100000"/>
              </a:lnSpc>
              <a:spcBef>
                <a:spcPts val="0"/>
              </a:spcBef>
              <a:spcAft>
                <a:spcPts val="0"/>
              </a:spcAft>
              <a:buClr>
                <a:schemeClr val="dk2"/>
              </a:buClr>
              <a:buSzPts val="1400"/>
              <a:buFont typeface="Arial"/>
              <a:buNone/>
            </a:pPr>
            <a:endParaRPr sz="1400" b="0" i="0" u="none"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1200" b="1" i="0" u="none" strike="noStrike" cap="none" dirty="0">
                <a:solidFill>
                  <a:srgbClr val="6AA84F"/>
                </a:solidFill>
                <a:latin typeface="Arial"/>
                <a:ea typeface="Arial"/>
                <a:cs typeface="Arial"/>
                <a:sym typeface="Arial"/>
              </a:rPr>
              <a:t>Earn points on </a:t>
            </a:r>
            <a:r>
              <a:rPr lang="en-GB" sz="1200" b="1" dirty="0">
                <a:solidFill>
                  <a:srgbClr val="6AA84F"/>
                </a:solidFill>
              </a:rPr>
              <a:t>L</a:t>
            </a:r>
            <a:r>
              <a:rPr lang="en-GB" sz="1200" b="1" i="0" u="none" strike="noStrike" cap="none" dirty="0">
                <a:solidFill>
                  <a:srgbClr val="6AA84F"/>
                </a:solidFill>
                <a:latin typeface="Arial"/>
                <a:ea typeface="Arial"/>
                <a:cs typeface="Arial"/>
                <a:sym typeface="Arial"/>
              </a:rPr>
              <a:t>enovo Alliance Partner products and well as the Lenovo Data Center Portfolio.</a:t>
            </a:r>
            <a:endParaRPr dirty="0"/>
          </a:p>
          <a:p>
            <a:pPr marL="0" marR="0" lvl="0" indent="0" algn="l" rtl="0">
              <a:lnSpc>
                <a:spcPct val="100000"/>
              </a:lnSpc>
              <a:spcBef>
                <a:spcPts val="0"/>
              </a:spcBef>
              <a:spcAft>
                <a:spcPts val="0"/>
              </a:spcAft>
              <a:buClr>
                <a:schemeClr val="dk2"/>
              </a:buClr>
              <a:buSzPts val="1200"/>
              <a:buFont typeface="Arial"/>
              <a:buNone/>
            </a:pPr>
            <a:endParaRPr sz="1200" b="1" i="0" u="none" strike="noStrike" cap="none" dirty="0">
              <a:solidFill>
                <a:srgbClr val="6AA84F"/>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400"/>
              <a:buFont typeface="Arial"/>
              <a:buNone/>
            </a:pPr>
            <a:endParaRPr sz="1800" b="0" i="0" u="none" strike="noStrike" cap="none" dirty="0">
              <a:solidFill>
                <a:schemeClr val="dk2"/>
              </a:solidFill>
              <a:latin typeface="Arial"/>
              <a:ea typeface="Arial"/>
              <a:cs typeface="Arial"/>
              <a:sym typeface="Arial"/>
            </a:endParaRPr>
          </a:p>
        </p:txBody>
      </p:sp>
      <p:grpSp>
        <p:nvGrpSpPr>
          <p:cNvPr id="200" name="Shape 200"/>
          <p:cNvGrpSpPr/>
          <p:nvPr/>
        </p:nvGrpSpPr>
        <p:grpSpPr>
          <a:xfrm>
            <a:off x="4111100" y="664250"/>
            <a:ext cx="4634425" cy="4104226"/>
            <a:chOff x="4111100" y="664250"/>
            <a:chExt cx="4634425" cy="4104226"/>
          </a:xfrm>
        </p:grpSpPr>
        <p:pic>
          <p:nvPicPr>
            <p:cNvPr id="201" name="Shape 201"/>
            <p:cNvPicPr preferRelativeResize="0"/>
            <p:nvPr/>
          </p:nvPicPr>
          <p:blipFill rotWithShape="1">
            <a:blip r:embed="rId4">
              <a:alphaModFix/>
            </a:blip>
            <a:srcRect/>
            <a:stretch/>
          </p:blipFill>
          <p:spPr>
            <a:xfrm>
              <a:off x="4111100" y="664250"/>
              <a:ext cx="4634425" cy="4104226"/>
            </a:xfrm>
            <a:prstGeom prst="rect">
              <a:avLst/>
            </a:prstGeom>
            <a:noFill/>
            <a:ln>
              <a:noFill/>
            </a:ln>
          </p:spPr>
        </p:pic>
        <p:pic>
          <p:nvPicPr>
            <p:cNvPr id="202" name="Shape 202"/>
            <p:cNvPicPr preferRelativeResize="0"/>
            <p:nvPr/>
          </p:nvPicPr>
          <p:blipFill rotWithShape="1">
            <a:blip r:embed="rId5">
              <a:alphaModFix/>
            </a:blip>
            <a:srcRect r="8273" b="20666"/>
            <a:stretch/>
          </p:blipFill>
          <p:spPr>
            <a:xfrm>
              <a:off x="4326013" y="957638"/>
              <a:ext cx="4204601" cy="2889075"/>
            </a:xfrm>
            <a:prstGeom prst="rect">
              <a:avLst/>
            </a:prstGeom>
            <a:noFill/>
            <a:ln>
              <a:noFill/>
            </a:ln>
          </p:spPr>
        </p:pic>
      </p:grpSp>
      <p:sp>
        <p:nvSpPr>
          <p:cNvPr id="8" name="Shape 198">
            <a:extLst>
              <a:ext uri="{FF2B5EF4-FFF2-40B4-BE49-F238E27FC236}">
                <a16:creationId xmlns:a16="http://schemas.microsoft.com/office/drawing/2014/main" id="{9217FD03-85A7-4B55-B96F-4817B7196886}"/>
              </a:ext>
            </a:extLst>
          </p:cNvPr>
          <p:cNvSpPr txBox="1">
            <a:spLocks/>
          </p:cNvSpPr>
          <p:nvPr/>
        </p:nvSpPr>
        <p:spPr>
          <a:xfrm>
            <a:off x="278749" y="199232"/>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2800"/>
              <a:buFont typeface="Arial"/>
              <a:buNone/>
              <a:defRPr sz="2800">
                <a:solidFill>
                  <a:schemeClr val="dk1"/>
                </a:solidFill>
              </a:defRPr>
            </a:lvl2pPr>
            <a:lvl3pPr lvl="2" indent="0">
              <a:spcBef>
                <a:spcPts val="0"/>
              </a:spcBef>
              <a:spcAft>
                <a:spcPts val="0"/>
              </a:spcAft>
              <a:buClr>
                <a:schemeClr val="dk1"/>
              </a:buClr>
              <a:buSzPts val="2800"/>
              <a:buFont typeface="Arial"/>
              <a:buNone/>
              <a:defRPr sz="2800">
                <a:solidFill>
                  <a:schemeClr val="dk1"/>
                </a:solidFill>
              </a:defRPr>
            </a:lvl3pPr>
            <a:lvl4pPr lvl="3" indent="0">
              <a:spcBef>
                <a:spcPts val="0"/>
              </a:spcBef>
              <a:spcAft>
                <a:spcPts val="0"/>
              </a:spcAft>
              <a:buClr>
                <a:schemeClr val="dk1"/>
              </a:buClr>
              <a:buSzPts val="2800"/>
              <a:buFont typeface="Arial"/>
              <a:buNone/>
              <a:defRPr sz="2800">
                <a:solidFill>
                  <a:schemeClr val="dk1"/>
                </a:solidFill>
              </a:defRPr>
            </a:lvl4pPr>
            <a:lvl5pPr lvl="4" indent="0">
              <a:spcBef>
                <a:spcPts val="0"/>
              </a:spcBef>
              <a:spcAft>
                <a:spcPts val="0"/>
              </a:spcAft>
              <a:buClr>
                <a:schemeClr val="dk1"/>
              </a:buClr>
              <a:buSzPts val="2800"/>
              <a:buFont typeface="Arial"/>
              <a:buNone/>
              <a:defRPr sz="2800">
                <a:solidFill>
                  <a:schemeClr val="dk1"/>
                </a:solidFill>
              </a:defRPr>
            </a:lvl5pPr>
            <a:lvl6pPr lvl="5" indent="0">
              <a:spcBef>
                <a:spcPts val="0"/>
              </a:spcBef>
              <a:spcAft>
                <a:spcPts val="0"/>
              </a:spcAft>
              <a:buClr>
                <a:schemeClr val="dk1"/>
              </a:buClr>
              <a:buSzPts val="2800"/>
              <a:buFont typeface="Arial"/>
              <a:buNone/>
              <a:defRPr sz="2800">
                <a:solidFill>
                  <a:schemeClr val="dk1"/>
                </a:solidFill>
              </a:defRPr>
            </a:lvl6pPr>
            <a:lvl7pPr lvl="6" indent="0">
              <a:spcBef>
                <a:spcPts val="0"/>
              </a:spcBef>
              <a:spcAft>
                <a:spcPts val="0"/>
              </a:spcAft>
              <a:buClr>
                <a:schemeClr val="dk1"/>
              </a:buClr>
              <a:buSzPts val="2800"/>
              <a:buFont typeface="Arial"/>
              <a:buNone/>
              <a:defRPr sz="2800">
                <a:solidFill>
                  <a:schemeClr val="dk1"/>
                </a:solidFill>
              </a:defRPr>
            </a:lvl7pPr>
            <a:lvl8pPr lvl="7" indent="0">
              <a:spcBef>
                <a:spcPts val="0"/>
              </a:spcBef>
              <a:spcAft>
                <a:spcPts val="0"/>
              </a:spcAft>
              <a:buClr>
                <a:schemeClr val="dk1"/>
              </a:buClr>
              <a:buSzPts val="2800"/>
              <a:buFont typeface="Arial"/>
              <a:buNone/>
              <a:defRPr sz="2800">
                <a:solidFill>
                  <a:schemeClr val="dk1"/>
                </a:solidFill>
              </a:defRPr>
            </a:lvl8pPr>
            <a:lvl9pPr lvl="8" indent="0">
              <a:spcBef>
                <a:spcPts val="0"/>
              </a:spcBef>
              <a:spcAft>
                <a:spcPts val="0"/>
              </a:spcAft>
              <a:buClr>
                <a:schemeClr val="dk1"/>
              </a:buClr>
              <a:buSzPts val="2800"/>
              <a:buFont typeface="Arial"/>
              <a:buNone/>
              <a:defRPr sz="2800">
                <a:solidFill>
                  <a:schemeClr val="dk1"/>
                </a:solidFill>
              </a:defRPr>
            </a:lvl9pPr>
          </a:lstStyle>
          <a:p>
            <a:r>
              <a:rPr lang="en-GB" b="1">
                <a:solidFill>
                  <a:srgbClr val="6AA84F"/>
                </a:solidFill>
              </a:rPr>
              <a:t>Earn - Current Promotions</a:t>
            </a:r>
            <a:endParaRPr lang="en-GB" dirty="0"/>
          </a:p>
        </p:txBody>
      </p:sp>
    </p:spTree>
    <p:custDataLst>
      <p:tags r:id="rId1"/>
    </p:custData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8" name="Shape 208"/>
          <p:cNvSpPr txBox="1">
            <a:spLocks noGrp="1"/>
          </p:cNvSpPr>
          <p:nvPr>
            <p:ph type="body" idx="1"/>
          </p:nvPr>
        </p:nvSpPr>
        <p:spPr>
          <a:xfrm>
            <a:off x="309977" y="663472"/>
            <a:ext cx="8647411" cy="175346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400"/>
              <a:buFont typeface="Arial"/>
              <a:buNone/>
            </a:pPr>
            <a:r>
              <a:rPr lang="en-GB" sz="1400" b="1" i="0" u="none" strike="noStrike" cap="none">
                <a:solidFill>
                  <a:srgbClr val="6AA84F"/>
                </a:solidFill>
                <a:latin typeface="Arial"/>
                <a:ea typeface="Arial"/>
                <a:cs typeface="Arial"/>
                <a:sym typeface="Arial"/>
              </a:rPr>
              <a:t>What products qualify for valuable LEAP points? </a:t>
            </a:r>
            <a:endParaRPr/>
          </a:p>
          <a:p>
            <a:pPr marL="0" marR="0" lvl="0" indent="0" algn="l" rtl="0">
              <a:lnSpc>
                <a:spcPct val="100000"/>
              </a:lnSpc>
              <a:spcBef>
                <a:spcPts val="0"/>
              </a:spcBef>
              <a:spcAft>
                <a:spcPts val="0"/>
              </a:spcAft>
              <a:buClr>
                <a:schemeClr val="dk2"/>
              </a:buClr>
              <a:buSzPts val="1400"/>
              <a:buFont typeface="Arial"/>
              <a:buNone/>
            </a:pPr>
            <a:endParaRPr sz="1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400"/>
              <a:buFont typeface="Arial"/>
              <a:buNone/>
            </a:pPr>
            <a:r>
              <a:rPr lang="en-GB" sz="1400" b="0" i="0" u="none" strike="noStrike" cap="none">
                <a:solidFill>
                  <a:schemeClr val="dk2"/>
                </a:solidFill>
                <a:latin typeface="Arial"/>
                <a:ea typeface="Arial"/>
                <a:cs typeface="Arial"/>
                <a:sym typeface="Arial"/>
              </a:rPr>
              <a:t>Selected DCG products qualify for LEAP points, and they are updated quarterly at a minimum. Also  Lenovo Alliance partner products such as Red Hat, Intel, QLogic and Microsoft. </a:t>
            </a:r>
            <a:endParaRPr/>
          </a:p>
          <a:p>
            <a:pPr marL="0" marR="0" lvl="0" indent="0" algn="l" rtl="0">
              <a:lnSpc>
                <a:spcPct val="100000"/>
              </a:lnSpc>
              <a:spcBef>
                <a:spcPts val="0"/>
              </a:spcBef>
              <a:spcAft>
                <a:spcPts val="0"/>
              </a:spcAft>
              <a:buClr>
                <a:schemeClr val="dk2"/>
              </a:buClr>
              <a:buSzPts val="1400"/>
              <a:buFont typeface="Arial"/>
              <a:buNone/>
            </a:pPr>
            <a:r>
              <a:rPr lang="en-GB" sz="1400" b="0" i="0" u="none" strike="noStrike" cap="none">
                <a:solidFill>
                  <a:schemeClr val="dk2"/>
                </a:solidFill>
                <a:latin typeface="Arial"/>
                <a:ea typeface="Arial"/>
                <a:cs typeface="Arial"/>
                <a:sym typeface="Arial"/>
              </a:rPr>
              <a:t>From the Products and Points Table list you can see all Lenovo and partner products and the number of points allocated to a particular product. </a:t>
            </a:r>
            <a:endParaRPr/>
          </a:p>
          <a:p>
            <a:pPr marL="0" marR="0" lvl="0" indent="0" algn="l" rtl="0">
              <a:lnSpc>
                <a:spcPct val="100000"/>
              </a:lnSpc>
              <a:spcBef>
                <a:spcPts val="0"/>
              </a:spcBef>
              <a:spcAft>
                <a:spcPts val="0"/>
              </a:spcAft>
              <a:buClr>
                <a:schemeClr val="dk2"/>
              </a:buClr>
              <a:buSzPts val="1400"/>
              <a:buFont typeface="Arial"/>
              <a:buNone/>
            </a:pPr>
            <a:endParaRPr sz="1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400"/>
              <a:buFont typeface="Arial"/>
              <a:buNone/>
            </a:pPr>
            <a:r>
              <a:rPr lang="en-GB" sz="1400" b="0" i="0" u="none" strike="noStrike" cap="none">
                <a:solidFill>
                  <a:schemeClr val="dk2"/>
                </a:solidFill>
                <a:latin typeface="Arial"/>
                <a:ea typeface="Arial"/>
                <a:cs typeface="Arial"/>
                <a:sym typeface="Arial"/>
              </a:rPr>
              <a:t>With LEAP products there are two types of point to earn, </a:t>
            </a:r>
            <a:r>
              <a:rPr lang="en-GB" sz="1400" b="1" i="0" u="none" strike="noStrike" cap="none">
                <a:solidFill>
                  <a:srgbClr val="6AA84F"/>
                </a:solidFill>
                <a:latin typeface="Arial"/>
                <a:ea typeface="Arial"/>
                <a:cs typeface="Arial"/>
                <a:sym typeface="Arial"/>
              </a:rPr>
              <a:t>Base</a:t>
            </a:r>
            <a:r>
              <a:rPr lang="en-GB" sz="1400" b="0" i="0" u="none" strike="noStrike" cap="none">
                <a:solidFill>
                  <a:schemeClr val="dk2"/>
                </a:solidFill>
                <a:latin typeface="Arial"/>
                <a:ea typeface="Arial"/>
                <a:cs typeface="Arial"/>
                <a:sym typeface="Arial"/>
              </a:rPr>
              <a:t> points and </a:t>
            </a:r>
            <a:r>
              <a:rPr lang="en-GB" sz="1400" b="1" i="0" u="none" strike="noStrike" cap="none">
                <a:solidFill>
                  <a:srgbClr val="6AA84F"/>
                </a:solidFill>
                <a:latin typeface="Arial"/>
                <a:ea typeface="Arial"/>
                <a:cs typeface="Arial"/>
                <a:sym typeface="Arial"/>
              </a:rPr>
              <a:t>Bonus</a:t>
            </a:r>
            <a:r>
              <a:rPr lang="en-GB" sz="1400" b="0" i="0" u="none" strike="noStrike" cap="none">
                <a:solidFill>
                  <a:schemeClr val="dk2"/>
                </a:solidFill>
                <a:latin typeface="Arial"/>
                <a:ea typeface="Arial"/>
                <a:cs typeface="Arial"/>
                <a:sym typeface="Arial"/>
              </a:rPr>
              <a:t> points. Bonus points can change and are subject to promotional periods, so keep track of your sales claims and don’t lose out.</a:t>
            </a:r>
            <a:endParaRPr/>
          </a:p>
          <a:p>
            <a:pPr marL="0" marR="0" lvl="0" indent="0" algn="l" rtl="0">
              <a:lnSpc>
                <a:spcPct val="100000"/>
              </a:lnSpc>
              <a:spcBef>
                <a:spcPts val="0"/>
              </a:spcBef>
              <a:spcAft>
                <a:spcPts val="0"/>
              </a:spcAft>
              <a:buClr>
                <a:schemeClr val="dk2"/>
              </a:buClr>
              <a:buSzPts val="1400"/>
              <a:buFont typeface="Arial"/>
              <a:buNone/>
            </a:pPr>
            <a:endParaRPr sz="1400" b="0"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Clr>
                <a:schemeClr val="dk2"/>
              </a:buClr>
              <a:buSzPts val="1200"/>
              <a:buFont typeface="Arial"/>
              <a:buNone/>
            </a:pPr>
            <a:endParaRPr sz="1200" b="1" i="0" u="none" strike="noStrike" cap="none">
              <a:solidFill>
                <a:srgbClr val="6AA84F"/>
              </a:solidFill>
              <a:latin typeface="Arial"/>
              <a:ea typeface="Arial"/>
              <a:cs typeface="Arial"/>
              <a:sym typeface="Arial"/>
            </a:endParaRPr>
          </a:p>
          <a:p>
            <a:pPr marL="0" marR="0" lvl="0" indent="0" algn="ctr" rtl="0">
              <a:lnSpc>
                <a:spcPct val="100000"/>
              </a:lnSpc>
              <a:spcBef>
                <a:spcPts val="0"/>
              </a:spcBef>
              <a:spcAft>
                <a:spcPts val="0"/>
              </a:spcAft>
              <a:buClr>
                <a:schemeClr val="dk2"/>
              </a:buClr>
              <a:buSzPts val="1200"/>
              <a:buFont typeface="Arial"/>
              <a:buNone/>
            </a:pPr>
            <a:endParaRPr sz="1200" b="1" i="0" u="none" strike="noStrike" cap="none">
              <a:solidFill>
                <a:srgbClr val="6AA84F"/>
              </a:solidFill>
              <a:latin typeface="Arial"/>
              <a:ea typeface="Arial"/>
              <a:cs typeface="Arial"/>
              <a:sym typeface="Arial"/>
            </a:endParaRPr>
          </a:p>
        </p:txBody>
      </p:sp>
      <p:grpSp>
        <p:nvGrpSpPr>
          <p:cNvPr id="209" name="Shape 209"/>
          <p:cNvGrpSpPr/>
          <p:nvPr/>
        </p:nvGrpSpPr>
        <p:grpSpPr>
          <a:xfrm>
            <a:off x="1545053" y="2689320"/>
            <a:ext cx="5956233" cy="2342302"/>
            <a:chOff x="1805749" y="2298868"/>
            <a:chExt cx="6748508" cy="2810200"/>
          </a:xfrm>
        </p:grpSpPr>
        <p:pic>
          <p:nvPicPr>
            <p:cNvPr id="210" name="Shape 210"/>
            <p:cNvPicPr preferRelativeResize="0"/>
            <p:nvPr/>
          </p:nvPicPr>
          <p:blipFill rotWithShape="1">
            <a:blip r:embed="rId4">
              <a:alphaModFix/>
            </a:blip>
            <a:srcRect/>
            <a:stretch/>
          </p:blipFill>
          <p:spPr>
            <a:xfrm>
              <a:off x="1805749" y="2298868"/>
              <a:ext cx="6748508" cy="2810200"/>
            </a:xfrm>
            <a:prstGeom prst="rect">
              <a:avLst/>
            </a:prstGeom>
            <a:noFill/>
            <a:ln>
              <a:noFill/>
            </a:ln>
          </p:spPr>
        </p:pic>
        <p:pic>
          <p:nvPicPr>
            <p:cNvPr id="211" name="Shape 211"/>
            <p:cNvPicPr preferRelativeResize="0"/>
            <p:nvPr/>
          </p:nvPicPr>
          <p:blipFill rotWithShape="1">
            <a:blip r:embed="rId5">
              <a:alphaModFix/>
            </a:blip>
            <a:srcRect/>
            <a:stretch/>
          </p:blipFill>
          <p:spPr>
            <a:xfrm>
              <a:off x="1805749" y="2758952"/>
              <a:ext cx="2319979" cy="1570065"/>
            </a:xfrm>
            <a:prstGeom prst="rect">
              <a:avLst/>
            </a:prstGeom>
            <a:noFill/>
            <a:ln>
              <a:noFill/>
            </a:ln>
          </p:spPr>
        </p:pic>
      </p:grpSp>
      <p:sp>
        <p:nvSpPr>
          <p:cNvPr id="8" name="Shape 207">
            <a:extLst>
              <a:ext uri="{FF2B5EF4-FFF2-40B4-BE49-F238E27FC236}">
                <a16:creationId xmlns:a16="http://schemas.microsoft.com/office/drawing/2014/main" id="{B4365498-7E24-4185-905A-B1F7A3779817}"/>
              </a:ext>
            </a:extLst>
          </p:cNvPr>
          <p:cNvSpPr txBox="1">
            <a:spLocks noGrp="1"/>
          </p:cNvSpPr>
          <p:nvPr>
            <p:ph type="title"/>
          </p:nvPr>
        </p:nvSpPr>
        <p:spPr>
          <a:xfrm>
            <a:off x="278749" y="199232"/>
            <a:ext cx="6460256"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none" strike="noStrike" cap="none" dirty="0">
                <a:solidFill>
                  <a:srgbClr val="6AA84F"/>
                </a:solidFill>
                <a:latin typeface="Arial"/>
                <a:ea typeface="Arial"/>
                <a:cs typeface="Arial"/>
                <a:sym typeface="Arial"/>
              </a:rPr>
              <a:t>Earn - Products and Points Table</a:t>
            </a:r>
            <a:endParaRPr dirty="0"/>
          </a:p>
        </p:txBody>
      </p:sp>
    </p:spTree>
    <p:custDataLst>
      <p:tags r:id="rId1"/>
    </p:custData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8" name="Shape 238"/>
          <p:cNvSpPr txBox="1">
            <a:spLocks noGrp="1"/>
          </p:cNvSpPr>
          <p:nvPr>
            <p:ph type="body" idx="1"/>
          </p:nvPr>
        </p:nvSpPr>
        <p:spPr>
          <a:xfrm>
            <a:off x="5598366" y="691153"/>
            <a:ext cx="3088433" cy="361247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400"/>
              <a:buFont typeface="Arial"/>
              <a:buNone/>
            </a:pPr>
            <a:r>
              <a:rPr lang="en-GB" sz="2400" b="1" i="0" u="none" strike="noStrike" cap="none">
                <a:solidFill>
                  <a:srgbClr val="6AA84F"/>
                </a:solidFill>
                <a:latin typeface="Arial"/>
                <a:ea typeface="Arial"/>
                <a:cs typeface="Arial"/>
                <a:sym typeface="Arial"/>
              </a:rPr>
              <a:t>Now the fun starts!</a:t>
            </a:r>
            <a:endParaRPr/>
          </a:p>
          <a:p>
            <a:pPr marL="0" marR="0" lvl="0" indent="0" algn="l" rtl="0">
              <a:lnSpc>
                <a:spcPct val="100000"/>
              </a:lnSpc>
              <a:spcBef>
                <a:spcPts val="0"/>
              </a:spcBef>
              <a:spcAft>
                <a:spcPts val="0"/>
              </a:spcAft>
              <a:buClr>
                <a:schemeClr val="dk2"/>
              </a:buClr>
              <a:buSzPts val="1400"/>
              <a:buFont typeface="Arial"/>
              <a:buNone/>
            </a:pPr>
            <a:endParaRPr sz="1400" b="1" i="0" u="none" strike="noStrike" cap="none">
              <a:solidFill>
                <a:srgbClr val="6AA84F"/>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200"/>
              <a:buFont typeface="Arial"/>
              <a:buNone/>
            </a:pPr>
            <a:r>
              <a:rPr lang="en-GB" sz="1200" b="0" i="0" u="none" strike="noStrike" cap="none">
                <a:solidFill>
                  <a:schemeClr val="dk2"/>
                </a:solidFill>
                <a:latin typeface="Arial"/>
                <a:ea typeface="Arial"/>
                <a:cs typeface="Arial"/>
                <a:sym typeface="Arial"/>
              </a:rPr>
              <a:t>You have two options available to you when it comes to spending your LEAP points. </a:t>
            </a:r>
            <a:endParaRPr/>
          </a:p>
          <a:p>
            <a:pPr marL="0" marR="0" lvl="0" indent="0" algn="l" rtl="0">
              <a:lnSpc>
                <a:spcPct val="100000"/>
              </a:lnSpc>
              <a:spcBef>
                <a:spcPts val="0"/>
              </a:spcBef>
              <a:spcAft>
                <a:spcPts val="0"/>
              </a:spcAft>
              <a:buClr>
                <a:schemeClr val="dk2"/>
              </a:buClr>
              <a:buSzPts val="1200"/>
              <a:buFont typeface="Arial"/>
              <a:buNone/>
            </a:pPr>
            <a:endParaRPr sz="1200" b="1" i="0" u="none" strike="noStrike" cap="none">
              <a:solidFill>
                <a:srgbClr val="6AA84F"/>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400"/>
              <a:buFont typeface="Arial"/>
              <a:buNone/>
            </a:pPr>
            <a:r>
              <a:rPr lang="en-GB" sz="1200" b="0" i="0" u="none" strike="noStrike" cap="none">
                <a:solidFill>
                  <a:schemeClr val="dk2"/>
                </a:solidFill>
                <a:latin typeface="Arial"/>
                <a:ea typeface="Arial"/>
                <a:cs typeface="Arial"/>
                <a:sym typeface="Arial"/>
              </a:rPr>
              <a:t>Either redeem your points on a range </a:t>
            </a:r>
            <a:r>
              <a:rPr lang="en-GB" sz="1400" b="1" i="0" u="none" strike="noStrike" cap="none">
                <a:solidFill>
                  <a:srgbClr val="6AA84F"/>
                </a:solidFill>
                <a:latin typeface="Arial"/>
                <a:ea typeface="Arial"/>
                <a:cs typeface="Arial"/>
                <a:sym typeface="Arial"/>
              </a:rPr>
              <a:t>E Vouchers, Giftcards </a:t>
            </a:r>
            <a:r>
              <a:rPr lang="en-GB" sz="1200" b="0" i="0" u="none" strike="noStrike" cap="none">
                <a:solidFill>
                  <a:schemeClr val="dk2"/>
                </a:solidFill>
                <a:latin typeface="Arial"/>
                <a:ea typeface="Arial"/>
                <a:cs typeface="Arial"/>
                <a:sym typeface="Arial"/>
              </a:rPr>
              <a:t>or reload credits to your </a:t>
            </a:r>
            <a:r>
              <a:rPr lang="en-GB" sz="1400" b="1" i="0" u="none" strike="noStrike" cap="none">
                <a:solidFill>
                  <a:srgbClr val="6AA84F"/>
                </a:solidFill>
                <a:latin typeface="Arial"/>
                <a:ea typeface="Arial"/>
                <a:cs typeface="Arial"/>
                <a:sym typeface="Arial"/>
              </a:rPr>
              <a:t>Lenovo LEAP Prepaid Mastercard</a:t>
            </a:r>
            <a:r>
              <a:rPr lang="en-GB" sz="1200" b="0" i="0" u="none" strike="noStrike" cap="none">
                <a:solidFill>
                  <a:schemeClr val="dk2"/>
                </a:solidFill>
                <a:latin typeface="Arial"/>
                <a:ea typeface="Arial"/>
                <a:cs typeface="Arial"/>
                <a:sym typeface="Arial"/>
              </a:rPr>
              <a:t>.</a:t>
            </a:r>
            <a:endParaRPr/>
          </a:p>
          <a:p>
            <a:pPr marL="0" marR="0" lvl="0" indent="0" algn="l" rtl="0">
              <a:lnSpc>
                <a:spcPct val="100000"/>
              </a:lnSpc>
              <a:spcBef>
                <a:spcPts val="0"/>
              </a:spcBef>
              <a:spcAft>
                <a:spcPts val="0"/>
              </a:spcAft>
              <a:buClr>
                <a:schemeClr val="dk2"/>
              </a:buClr>
              <a:buSzPts val="1200"/>
              <a:buFont typeface="Arial"/>
              <a:buNone/>
            </a:pPr>
            <a:endParaRPr sz="1200" b="1" i="0" u="none" strike="noStrike" cap="none">
              <a:solidFill>
                <a:srgbClr val="6AA84F"/>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200"/>
              <a:buFont typeface="Arial"/>
              <a:buNone/>
            </a:pPr>
            <a:r>
              <a:rPr lang="en-GB" sz="1200" b="0" i="0" u="none" strike="noStrike" cap="none">
                <a:solidFill>
                  <a:schemeClr val="dk2"/>
                </a:solidFill>
                <a:latin typeface="Arial"/>
                <a:ea typeface="Arial"/>
                <a:cs typeface="Arial"/>
                <a:sym typeface="Arial"/>
              </a:rPr>
              <a:t>Regardless of which option you prefer, its simple to redeem your points for great rewards. </a:t>
            </a:r>
            <a:endParaRPr/>
          </a:p>
          <a:p>
            <a:pPr marL="0" marR="0" lvl="0" indent="0" algn="l" rtl="0">
              <a:lnSpc>
                <a:spcPct val="100000"/>
              </a:lnSpc>
              <a:spcBef>
                <a:spcPts val="0"/>
              </a:spcBef>
              <a:spcAft>
                <a:spcPts val="0"/>
              </a:spcAft>
              <a:buClr>
                <a:schemeClr val="dk2"/>
              </a:buClr>
              <a:buSzPts val="1200"/>
              <a:buFont typeface="Arial"/>
              <a:buNone/>
            </a:pPr>
            <a:r>
              <a:rPr lang="en-GB" sz="1200" b="0" i="0" u="none" strike="noStrike" cap="none">
                <a:solidFill>
                  <a:schemeClr val="dk2"/>
                </a:solidFill>
                <a:latin typeface="Arial"/>
                <a:ea typeface="Arial"/>
                <a:cs typeface="Arial"/>
                <a:sym typeface="Arial"/>
              </a:rPr>
              <a:t>The Lenovo Prepaid Mastercard works like a normal credit card, apply, activate and use in 35 million outlets across the globe. </a:t>
            </a:r>
            <a:endParaRPr/>
          </a:p>
          <a:p>
            <a:pPr marL="0" marR="0" lvl="0" indent="0" algn="l" rtl="0">
              <a:lnSpc>
                <a:spcPct val="100000"/>
              </a:lnSpc>
              <a:spcBef>
                <a:spcPts val="0"/>
              </a:spcBef>
              <a:spcAft>
                <a:spcPts val="0"/>
              </a:spcAft>
              <a:buClr>
                <a:schemeClr val="dk2"/>
              </a:buClr>
              <a:buSzPts val="1200"/>
              <a:buFont typeface="Arial"/>
              <a:buNone/>
            </a:pPr>
            <a:endParaRPr sz="12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400"/>
              <a:buFont typeface="Arial"/>
              <a:buNone/>
            </a:pPr>
            <a:r>
              <a:rPr lang="en-GB" sz="1200" b="0" i="0" u="none" strike="noStrike" cap="none">
                <a:solidFill>
                  <a:schemeClr val="dk2"/>
                </a:solidFill>
                <a:latin typeface="Arial"/>
                <a:ea typeface="Arial"/>
                <a:cs typeface="Arial"/>
                <a:sym typeface="Arial"/>
              </a:rPr>
              <a:t>We hope you </a:t>
            </a:r>
            <a:r>
              <a:rPr lang="en-GB" sz="1400" b="1" i="0" u="none" strike="noStrike" cap="none">
                <a:solidFill>
                  <a:srgbClr val="6AA84F"/>
                </a:solidFill>
                <a:latin typeface="Arial"/>
                <a:ea typeface="Arial"/>
                <a:cs typeface="Arial"/>
                <a:sym typeface="Arial"/>
              </a:rPr>
              <a:t>ENJOY</a:t>
            </a:r>
            <a:r>
              <a:rPr lang="en-GB" sz="1200" b="0" i="0" u="none" strike="noStrike" cap="none">
                <a:solidFill>
                  <a:schemeClr val="dk2"/>
                </a:solidFill>
                <a:latin typeface="Arial"/>
                <a:ea typeface="Arial"/>
                <a:cs typeface="Arial"/>
                <a:sym typeface="Arial"/>
              </a:rPr>
              <a:t> your rewards!</a:t>
            </a:r>
            <a:endParaRPr/>
          </a:p>
          <a:p>
            <a:pPr marL="0" marR="0" lvl="0" indent="0" algn="l" rtl="0">
              <a:lnSpc>
                <a:spcPct val="100000"/>
              </a:lnSpc>
              <a:spcBef>
                <a:spcPts val="0"/>
              </a:spcBef>
              <a:spcAft>
                <a:spcPts val="0"/>
              </a:spcAft>
              <a:buClr>
                <a:schemeClr val="dk2"/>
              </a:buClr>
              <a:buSzPts val="1200"/>
              <a:buFont typeface="Arial"/>
              <a:buNone/>
            </a:pPr>
            <a:endParaRPr sz="1200" b="1" i="0" u="none" strike="noStrike" cap="none">
              <a:solidFill>
                <a:srgbClr val="6AA84F"/>
              </a:solidFill>
              <a:latin typeface="Arial"/>
              <a:ea typeface="Arial"/>
              <a:cs typeface="Arial"/>
              <a:sym typeface="Arial"/>
            </a:endParaRPr>
          </a:p>
        </p:txBody>
      </p:sp>
      <p:pic>
        <p:nvPicPr>
          <p:cNvPr id="239" name="Shape 239"/>
          <p:cNvPicPr preferRelativeResize="0"/>
          <p:nvPr/>
        </p:nvPicPr>
        <p:blipFill rotWithShape="1">
          <a:blip r:embed="rId4">
            <a:alphaModFix/>
          </a:blip>
          <a:srcRect/>
          <a:stretch/>
        </p:blipFill>
        <p:spPr>
          <a:xfrm>
            <a:off x="247119" y="858416"/>
            <a:ext cx="5224097" cy="3388022"/>
          </a:xfrm>
          <a:prstGeom prst="rect">
            <a:avLst/>
          </a:prstGeom>
          <a:noFill/>
          <a:ln>
            <a:noFill/>
          </a:ln>
        </p:spPr>
      </p:pic>
      <p:sp>
        <p:nvSpPr>
          <p:cNvPr id="6" name="Shape 237">
            <a:extLst>
              <a:ext uri="{FF2B5EF4-FFF2-40B4-BE49-F238E27FC236}">
                <a16:creationId xmlns:a16="http://schemas.microsoft.com/office/drawing/2014/main" id="{C01B25D0-0B11-4EEC-B6C7-F1EE3494728E}"/>
              </a:ext>
            </a:extLst>
          </p:cNvPr>
          <p:cNvSpPr txBox="1">
            <a:spLocks noGrp="1"/>
          </p:cNvSpPr>
          <p:nvPr>
            <p:ph type="title"/>
          </p:nvPr>
        </p:nvSpPr>
        <p:spPr>
          <a:xfrm>
            <a:off x="278747" y="191774"/>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none" strike="noStrike" cap="none" dirty="0">
                <a:solidFill>
                  <a:srgbClr val="6AA84F"/>
                </a:solidFill>
                <a:latin typeface="Arial"/>
                <a:ea typeface="Arial"/>
                <a:cs typeface="Arial"/>
                <a:sym typeface="Arial"/>
              </a:rPr>
              <a:t>Profit - Catalogue</a:t>
            </a:r>
            <a:endParaRPr dirty="0"/>
          </a:p>
        </p:txBody>
      </p:sp>
    </p:spTree>
    <p:custDataLst>
      <p:tags r:id="rId1"/>
    </p:custData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1" name="Shape 61"/>
          <p:cNvSpPr txBox="1">
            <a:spLocks noGrp="1"/>
          </p:cNvSpPr>
          <p:nvPr>
            <p:ph type="body" idx="1"/>
          </p:nvPr>
        </p:nvSpPr>
        <p:spPr>
          <a:xfrm>
            <a:off x="259369" y="1717081"/>
            <a:ext cx="4198200" cy="1599038"/>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Access to LEAP is provided via your local Lenovo Business Partner portal. You’ll need to be registered and eligible to access the LEAP program.</a:t>
            </a:r>
            <a:endParaRPr/>
          </a:p>
        </p:txBody>
      </p:sp>
      <p:pic>
        <p:nvPicPr>
          <p:cNvPr id="63" name="Shape 63"/>
          <p:cNvPicPr preferRelativeResize="0"/>
          <p:nvPr/>
        </p:nvPicPr>
        <p:blipFill rotWithShape="1">
          <a:blip r:embed="rId4">
            <a:alphaModFix/>
          </a:blip>
          <a:srcRect/>
          <a:stretch/>
        </p:blipFill>
        <p:spPr>
          <a:xfrm>
            <a:off x="4509897" y="1007274"/>
            <a:ext cx="4177551" cy="3699624"/>
          </a:xfrm>
          <a:prstGeom prst="rect">
            <a:avLst/>
          </a:prstGeom>
          <a:noFill/>
          <a:ln>
            <a:noFill/>
          </a:ln>
        </p:spPr>
      </p:pic>
      <p:pic>
        <p:nvPicPr>
          <p:cNvPr id="3" name="Picture 2"/>
          <p:cNvPicPr>
            <a:picLocks noChangeAspect="1"/>
          </p:cNvPicPr>
          <p:nvPr/>
        </p:nvPicPr>
        <p:blipFill>
          <a:blip r:embed="rId5"/>
          <a:stretch>
            <a:fillRect/>
          </a:stretch>
        </p:blipFill>
        <p:spPr>
          <a:xfrm>
            <a:off x="4697394" y="1331626"/>
            <a:ext cx="3797125" cy="2339130"/>
          </a:xfrm>
          <a:prstGeom prst="rect">
            <a:avLst/>
          </a:prstGeom>
        </p:spPr>
      </p:pic>
      <p:sp>
        <p:nvSpPr>
          <p:cNvPr id="8" name="Shape 69">
            <a:extLst>
              <a:ext uri="{FF2B5EF4-FFF2-40B4-BE49-F238E27FC236}">
                <a16:creationId xmlns:a16="http://schemas.microsoft.com/office/drawing/2014/main" id="{FC84EC14-3F8F-4767-AFC8-B36E9E9D808A}"/>
              </a:ext>
            </a:extLst>
          </p:cNvPr>
          <p:cNvSpPr txBox="1">
            <a:spLocks noGrp="1"/>
          </p:cNvSpPr>
          <p:nvPr>
            <p:ph type="title"/>
          </p:nvPr>
        </p:nvSpPr>
        <p:spPr>
          <a:xfrm>
            <a:off x="311700" y="194960"/>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b="1" dirty="0">
                <a:solidFill>
                  <a:srgbClr val="6AA84F"/>
                </a:solidFill>
              </a:rPr>
              <a:t>Access to LEAP</a:t>
            </a:r>
            <a:endParaRPr dirty="0"/>
          </a:p>
        </p:txBody>
      </p:sp>
    </p:spTree>
    <p:custDataLst>
      <p:tags r:id="rId1"/>
    </p:custData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10" name="Shape 207">
            <a:extLst>
              <a:ext uri="{FF2B5EF4-FFF2-40B4-BE49-F238E27FC236}">
                <a16:creationId xmlns:a16="http://schemas.microsoft.com/office/drawing/2014/main" id="{CF78ABB5-959A-4E13-88A1-AE270554BC55}"/>
              </a:ext>
            </a:extLst>
          </p:cNvPr>
          <p:cNvSpPr txBox="1">
            <a:spLocks/>
          </p:cNvSpPr>
          <p:nvPr/>
        </p:nvSpPr>
        <p:spPr>
          <a:xfrm>
            <a:off x="278748" y="199232"/>
            <a:ext cx="7774879"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2800"/>
              <a:buFont typeface="Arial"/>
              <a:buNone/>
              <a:defRPr sz="2800">
                <a:solidFill>
                  <a:schemeClr val="dk1"/>
                </a:solidFill>
              </a:defRPr>
            </a:lvl2pPr>
            <a:lvl3pPr lvl="2" indent="0">
              <a:spcBef>
                <a:spcPts val="0"/>
              </a:spcBef>
              <a:spcAft>
                <a:spcPts val="0"/>
              </a:spcAft>
              <a:buClr>
                <a:schemeClr val="dk1"/>
              </a:buClr>
              <a:buSzPts val="2800"/>
              <a:buFont typeface="Arial"/>
              <a:buNone/>
              <a:defRPr sz="2800">
                <a:solidFill>
                  <a:schemeClr val="dk1"/>
                </a:solidFill>
              </a:defRPr>
            </a:lvl3pPr>
            <a:lvl4pPr lvl="3" indent="0">
              <a:spcBef>
                <a:spcPts val="0"/>
              </a:spcBef>
              <a:spcAft>
                <a:spcPts val="0"/>
              </a:spcAft>
              <a:buClr>
                <a:schemeClr val="dk1"/>
              </a:buClr>
              <a:buSzPts val="2800"/>
              <a:buFont typeface="Arial"/>
              <a:buNone/>
              <a:defRPr sz="2800">
                <a:solidFill>
                  <a:schemeClr val="dk1"/>
                </a:solidFill>
              </a:defRPr>
            </a:lvl4pPr>
            <a:lvl5pPr lvl="4" indent="0">
              <a:spcBef>
                <a:spcPts val="0"/>
              </a:spcBef>
              <a:spcAft>
                <a:spcPts val="0"/>
              </a:spcAft>
              <a:buClr>
                <a:schemeClr val="dk1"/>
              </a:buClr>
              <a:buSzPts val="2800"/>
              <a:buFont typeface="Arial"/>
              <a:buNone/>
              <a:defRPr sz="2800">
                <a:solidFill>
                  <a:schemeClr val="dk1"/>
                </a:solidFill>
              </a:defRPr>
            </a:lvl5pPr>
            <a:lvl6pPr lvl="5" indent="0">
              <a:spcBef>
                <a:spcPts val="0"/>
              </a:spcBef>
              <a:spcAft>
                <a:spcPts val="0"/>
              </a:spcAft>
              <a:buClr>
                <a:schemeClr val="dk1"/>
              </a:buClr>
              <a:buSzPts val="2800"/>
              <a:buFont typeface="Arial"/>
              <a:buNone/>
              <a:defRPr sz="2800">
                <a:solidFill>
                  <a:schemeClr val="dk1"/>
                </a:solidFill>
              </a:defRPr>
            </a:lvl6pPr>
            <a:lvl7pPr lvl="6" indent="0">
              <a:spcBef>
                <a:spcPts val="0"/>
              </a:spcBef>
              <a:spcAft>
                <a:spcPts val="0"/>
              </a:spcAft>
              <a:buClr>
                <a:schemeClr val="dk1"/>
              </a:buClr>
              <a:buSzPts val="2800"/>
              <a:buFont typeface="Arial"/>
              <a:buNone/>
              <a:defRPr sz="2800">
                <a:solidFill>
                  <a:schemeClr val="dk1"/>
                </a:solidFill>
              </a:defRPr>
            </a:lvl7pPr>
            <a:lvl8pPr lvl="7" indent="0">
              <a:spcBef>
                <a:spcPts val="0"/>
              </a:spcBef>
              <a:spcAft>
                <a:spcPts val="0"/>
              </a:spcAft>
              <a:buClr>
                <a:schemeClr val="dk1"/>
              </a:buClr>
              <a:buSzPts val="2800"/>
              <a:buFont typeface="Arial"/>
              <a:buNone/>
              <a:defRPr sz="2800">
                <a:solidFill>
                  <a:schemeClr val="dk1"/>
                </a:solidFill>
              </a:defRPr>
            </a:lvl8pPr>
            <a:lvl9pPr lvl="8" indent="0">
              <a:spcBef>
                <a:spcPts val="0"/>
              </a:spcBef>
              <a:spcAft>
                <a:spcPts val="0"/>
              </a:spcAft>
              <a:buClr>
                <a:schemeClr val="dk1"/>
              </a:buClr>
              <a:buSzPts val="2800"/>
              <a:buFont typeface="Arial"/>
              <a:buNone/>
              <a:defRPr sz="2800">
                <a:solidFill>
                  <a:schemeClr val="dk1"/>
                </a:solidFill>
              </a:defRPr>
            </a:lvl9pPr>
          </a:lstStyle>
          <a:p>
            <a:r>
              <a:rPr lang="en-US" b="1" dirty="0">
                <a:solidFill>
                  <a:srgbClr val="6AA84F"/>
                </a:solidFill>
              </a:rPr>
              <a:t>Lenovo Enterprise Technical Support (LETS)</a:t>
            </a:r>
            <a:endParaRPr lang="en-US" dirty="0"/>
          </a:p>
        </p:txBody>
      </p:sp>
      <p:sp>
        <p:nvSpPr>
          <p:cNvPr id="226" name="Shape 226"/>
          <p:cNvSpPr txBox="1"/>
          <p:nvPr/>
        </p:nvSpPr>
        <p:spPr>
          <a:xfrm>
            <a:off x="167951" y="709815"/>
            <a:ext cx="4030825" cy="388797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400"/>
              <a:buFont typeface="Arial"/>
              <a:buNone/>
            </a:pPr>
            <a:r>
              <a:rPr lang="en-GB" sz="1400" b="0" i="0" u="none" strike="noStrike" cap="none">
                <a:solidFill>
                  <a:schemeClr val="dk2"/>
                </a:solidFill>
                <a:latin typeface="Arial"/>
                <a:ea typeface="Arial"/>
                <a:cs typeface="Arial"/>
                <a:sym typeface="Arial"/>
              </a:rPr>
              <a:t>LEAP has Sales</a:t>
            </a:r>
            <a:r>
              <a:rPr lang="en-GB" sz="1400" b="1" i="0" u="none" strike="noStrike" cap="none">
                <a:solidFill>
                  <a:srgbClr val="6AA84F"/>
                </a:solidFill>
                <a:latin typeface="Arial"/>
                <a:ea typeface="Arial"/>
                <a:cs typeface="Arial"/>
                <a:sym typeface="Arial"/>
              </a:rPr>
              <a:t> </a:t>
            </a:r>
            <a:r>
              <a:rPr lang="en-GB" sz="1400" b="0" i="0" u="none" strike="noStrike" cap="none">
                <a:solidFill>
                  <a:schemeClr val="dk2"/>
                </a:solidFill>
                <a:latin typeface="Arial"/>
                <a:ea typeface="Arial"/>
                <a:cs typeface="Arial"/>
                <a:sym typeface="Arial"/>
              </a:rPr>
              <a:t>and </a:t>
            </a:r>
            <a:r>
              <a:rPr lang="en-GB" sz="1400" b="1" i="0" u="none" strike="noStrike" cap="none">
                <a:solidFill>
                  <a:srgbClr val="6AA84F"/>
                </a:solidFill>
                <a:latin typeface="Arial"/>
                <a:ea typeface="Arial"/>
                <a:cs typeface="Arial"/>
                <a:sym typeface="Arial"/>
              </a:rPr>
              <a:t>Technical</a:t>
            </a:r>
            <a:r>
              <a:rPr lang="en-GB" sz="1400" b="0" i="0" u="none" strike="noStrike" cap="none">
                <a:solidFill>
                  <a:schemeClr val="dk2"/>
                </a:solidFill>
                <a:latin typeface="Arial"/>
                <a:ea typeface="Arial"/>
                <a:cs typeface="Arial"/>
                <a:sym typeface="Arial"/>
              </a:rPr>
              <a:t> </a:t>
            </a:r>
            <a:r>
              <a:rPr lang="en-GB" sz="1400" b="1" i="0" u="none" strike="noStrike" cap="none">
                <a:solidFill>
                  <a:srgbClr val="6AA84F"/>
                </a:solidFill>
                <a:latin typeface="Arial"/>
                <a:ea typeface="Arial"/>
                <a:cs typeface="Arial"/>
                <a:sym typeface="Arial"/>
              </a:rPr>
              <a:t>Professionals.  </a:t>
            </a:r>
            <a:endParaRPr/>
          </a:p>
          <a:p>
            <a:pPr marL="0" marR="0" lvl="0" indent="0" algn="l" rtl="0">
              <a:lnSpc>
                <a:spcPct val="100000"/>
              </a:lnSpc>
              <a:spcBef>
                <a:spcPts val="0"/>
              </a:spcBef>
              <a:spcAft>
                <a:spcPts val="0"/>
              </a:spcAft>
              <a:buClr>
                <a:schemeClr val="dk2"/>
              </a:buClr>
              <a:buSzPts val="1400"/>
              <a:buFont typeface="Arial"/>
              <a:buNone/>
            </a:pPr>
            <a:endParaRPr sz="1400" b="1" i="0" u="none" strike="noStrike" cap="none">
              <a:solidFill>
                <a:srgbClr val="6AA84F"/>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400"/>
              <a:buFont typeface="Arial"/>
              <a:buNone/>
            </a:pPr>
            <a:r>
              <a:rPr lang="en-GB" sz="1400" b="0" i="0" u="none" strike="noStrike" cap="none">
                <a:solidFill>
                  <a:schemeClr val="dk2"/>
                </a:solidFill>
                <a:latin typeface="Arial"/>
                <a:ea typeface="Arial"/>
                <a:cs typeface="Arial"/>
                <a:sym typeface="Arial"/>
              </a:rPr>
              <a:t>Resources for our Technical Professionals are featured under the LETS (Lenovo Enterprise Technical Support) menu and fall into two areas:</a:t>
            </a:r>
            <a:endParaRPr/>
          </a:p>
          <a:p>
            <a:pPr marL="0" marR="0" lvl="0" indent="0" algn="l" rtl="0">
              <a:lnSpc>
                <a:spcPct val="100000"/>
              </a:lnSpc>
              <a:spcBef>
                <a:spcPts val="0"/>
              </a:spcBef>
              <a:spcAft>
                <a:spcPts val="0"/>
              </a:spcAft>
              <a:buClr>
                <a:schemeClr val="dk2"/>
              </a:buClr>
              <a:buSzPts val="1400"/>
              <a:buFont typeface="Arial"/>
              <a:buNone/>
            </a:pPr>
            <a:endParaRPr sz="1400" b="0" i="0" u="none" strike="noStrike" cap="none">
              <a:solidFill>
                <a:schemeClr val="dk2"/>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200"/>
              <a:buFont typeface="Arial"/>
              <a:buAutoNum type="arabicPeriod"/>
            </a:pPr>
            <a:r>
              <a:rPr lang="en-GB" sz="1200" b="1" i="0" u="none" strike="noStrike" cap="none">
                <a:solidFill>
                  <a:srgbClr val="6AA84F"/>
                </a:solidFill>
                <a:latin typeface="Arial"/>
                <a:ea typeface="Arial"/>
                <a:cs typeface="Arial"/>
                <a:sym typeface="Arial"/>
              </a:rPr>
              <a:t>Repository </a:t>
            </a:r>
            <a:r>
              <a:rPr lang="en-GB" sz="1200" b="0" i="0" u="none" strike="noStrike" cap="none">
                <a:solidFill>
                  <a:schemeClr val="dk2"/>
                </a:solidFill>
                <a:latin typeface="Arial"/>
                <a:ea typeface="Arial"/>
                <a:cs typeface="Arial"/>
                <a:sym typeface="Arial"/>
              </a:rPr>
              <a:t>– Website loaded with technical pre-sales resources.</a:t>
            </a:r>
            <a:endParaRPr/>
          </a:p>
          <a:p>
            <a:pPr marL="285750" marR="0" lvl="0" indent="-285750" algn="l" rtl="0">
              <a:lnSpc>
                <a:spcPct val="100000"/>
              </a:lnSpc>
              <a:spcBef>
                <a:spcPts val="0"/>
              </a:spcBef>
              <a:spcAft>
                <a:spcPts val="0"/>
              </a:spcAft>
              <a:buClr>
                <a:schemeClr val="dk2"/>
              </a:buClr>
              <a:buSzPts val="1200"/>
              <a:buFont typeface="Arial"/>
              <a:buNone/>
            </a:pPr>
            <a:endParaRPr sz="1200" b="1" i="0" u="none" strike="noStrike" cap="none">
              <a:solidFill>
                <a:srgbClr val="6AA84F"/>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200"/>
              <a:buFont typeface="Arial"/>
              <a:buAutoNum type="arabicPeriod"/>
            </a:pPr>
            <a:r>
              <a:rPr lang="en-GB" sz="1200" b="1" i="0" u="none" strike="noStrike" cap="none">
                <a:solidFill>
                  <a:srgbClr val="6AA84F"/>
                </a:solidFill>
                <a:latin typeface="Arial"/>
                <a:ea typeface="Arial"/>
                <a:cs typeface="Arial"/>
                <a:sym typeface="Arial"/>
              </a:rPr>
              <a:t>Request Generator </a:t>
            </a:r>
            <a:r>
              <a:rPr lang="en-GB" sz="1200" b="0" i="0" u="none" strike="noStrike" cap="none">
                <a:solidFill>
                  <a:schemeClr val="dk2"/>
                </a:solidFill>
                <a:latin typeface="Arial"/>
                <a:ea typeface="Arial"/>
                <a:cs typeface="Arial"/>
                <a:sym typeface="Arial"/>
              </a:rPr>
              <a:t>– Get answers to technical questions, validate configurations and SAP sizing and get assistance with ThinkAgile, ThinkSystem, HPC, Hyperconverged, SAP, Storage, System x and xClarity</a:t>
            </a:r>
            <a:endParaRPr/>
          </a:p>
          <a:p>
            <a:pPr marL="0" marR="0" lvl="0" indent="0" algn="l" rtl="0">
              <a:lnSpc>
                <a:spcPct val="100000"/>
              </a:lnSpc>
              <a:spcBef>
                <a:spcPts val="0"/>
              </a:spcBef>
              <a:spcAft>
                <a:spcPts val="0"/>
              </a:spcAft>
              <a:buClr>
                <a:schemeClr val="dk2"/>
              </a:buClr>
              <a:buSzPts val="1200"/>
              <a:buFont typeface="Arial"/>
              <a:buNone/>
            </a:pPr>
            <a:endParaRPr sz="12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400"/>
              <a:buFont typeface="Arial"/>
              <a:buNone/>
            </a:pPr>
            <a:r>
              <a:rPr lang="en-GB" sz="1400" b="1" i="0" u="none" strike="noStrike" cap="none">
                <a:solidFill>
                  <a:srgbClr val="6AA84F"/>
                </a:solidFill>
                <a:latin typeface="Arial"/>
                <a:ea typeface="Arial"/>
                <a:cs typeface="Arial"/>
                <a:sym typeface="Arial"/>
              </a:rPr>
              <a:t>The LETS team are highly trained Lenovo employees with years of experience and are there to offer LEAP members quality pre-sales technical support. </a:t>
            </a:r>
            <a:endParaRPr/>
          </a:p>
        </p:txBody>
      </p:sp>
      <p:grpSp>
        <p:nvGrpSpPr>
          <p:cNvPr id="227" name="Shape 227"/>
          <p:cNvGrpSpPr/>
          <p:nvPr/>
        </p:nvGrpSpPr>
        <p:grpSpPr>
          <a:xfrm>
            <a:off x="4427005" y="680452"/>
            <a:ext cx="4237390" cy="4109191"/>
            <a:chOff x="6085889" y="1091685"/>
            <a:chExt cx="5688536" cy="5210081"/>
          </a:xfrm>
        </p:grpSpPr>
        <p:pic>
          <p:nvPicPr>
            <p:cNvPr id="228" name="Shape 228"/>
            <p:cNvPicPr preferRelativeResize="0"/>
            <p:nvPr/>
          </p:nvPicPr>
          <p:blipFill rotWithShape="1">
            <a:blip r:embed="rId4">
              <a:alphaModFix/>
            </a:blip>
            <a:srcRect/>
            <a:stretch/>
          </p:blipFill>
          <p:spPr>
            <a:xfrm>
              <a:off x="6085889" y="1091685"/>
              <a:ext cx="4868604" cy="3864556"/>
            </a:xfrm>
            <a:prstGeom prst="rect">
              <a:avLst/>
            </a:prstGeom>
            <a:noFill/>
            <a:ln>
              <a:noFill/>
            </a:ln>
          </p:spPr>
        </p:pic>
        <p:sp>
          <p:nvSpPr>
            <p:cNvPr id="229" name="Shape 229"/>
            <p:cNvSpPr/>
            <p:nvPr/>
          </p:nvSpPr>
          <p:spPr>
            <a:xfrm>
              <a:off x="6464300" y="1572294"/>
              <a:ext cx="3683100" cy="1323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600"/>
                <a:buFont typeface="Arial"/>
                <a:buNone/>
              </a:pPr>
              <a:r>
                <a:rPr lang="en-GB" sz="1600" b="0" i="0" u="none" strike="noStrike" cap="none">
                  <a:solidFill>
                    <a:srgbClr val="FFFFFF"/>
                  </a:solidFill>
                  <a:latin typeface="Arial"/>
                  <a:ea typeface="Arial"/>
                  <a:cs typeface="Arial"/>
                  <a:sym typeface="Arial"/>
                </a:rPr>
                <a:t>The LETS team are highly trained Lenovo employees with years of experience and are there to offer LEAP members quality pre-sales technical support. </a:t>
              </a:r>
              <a:endParaRPr sz="1400" b="0" i="0" u="none" strike="noStrike" cap="none">
                <a:solidFill>
                  <a:srgbClr val="FFFFFF"/>
                </a:solidFill>
                <a:latin typeface="Arial"/>
                <a:ea typeface="Arial"/>
                <a:cs typeface="Arial"/>
                <a:sym typeface="Arial"/>
              </a:endParaRPr>
            </a:p>
          </p:txBody>
        </p:sp>
        <p:grpSp>
          <p:nvGrpSpPr>
            <p:cNvPr id="230" name="Shape 230"/>
            <p:cNvGrpSpPr/>
            <p:nvPr/>
          </p:nvGrpSpPr>
          <p:grpSpPr>
            <a:xfrm>
              <a:off x="7007589" y="3621188"/>
              <a:ext cx="4766836" cy="2680579"/>
              <a:chOff x="7007589" y="3621188"/>
              <a:chExt cx="4766836" cy="2680579"/>
            </a:xfrm>
          </p:grpSpPr>
          <p:pic>
            <p:nvPicPr>
              <p:cNvPr id="231" name="Shape 231" descr="lenovo-desktop-yoga-home-900-front-11.png"/>
              <p:cNvPicPr preferRelativeResize="0"/>
              <p:nvPr/>
            </p:nvPicPr>
            <p:blipFill rotWithShape="1">
              <a:blip r:embed="rId5">
                <a:alphaModFix/>
              </a:blip>
              <a:srcRect/>
              <a:stretch/>
            </p:blipFill>
            <p:spPr>
              <a:xfrm>
                <a:off x="7007589" y="3621188"/>
                <a:ext cx="4766836" cy="2680579"/>
              </a:xfrm>
              <a:prstGeom prst="rect">
                <a:avLst/>
              </a:prstGeom>
              <a:noFill/>
              <a:ln>
                <a:noFill/>
              </a:ln>
            </p:spPr>
          </p:pic>
          <p:pic>
            <p:nvPicPr>
              <p:cNvPr id="232" name="Shape 232"/>
              <p:cNvPicPr preferRelativeResize="0"/>
              <p:nvPr/>
            </p:nvPicPr>
            <p:blipFill rotWithShape="1">
              <a:blip r:embed="rId6">
                <a:alphaModFix/>
              </a:blip>
              <a:srcRect b="26847"/>
              <a:stretch/>
            </p:blipFill>
            <p:spPr>
              <a:xfrm>
                <a:off x="7553325" y="3913893"/>
                <a:ext cx="3642625" cy="2044076"/>
              </a:xfrm>
              <a:prstGeom prst="rect">
                <a:avLst/>
              </a:prstGeom>
              <a:noFill/>
              <a:ln>
                <a:noFill/>
              </a:ln>
            </p:spPr>
          </p:pic>
        </p:grpSp>
      </p:grpSp>
    </p:spTree>
    <p:custDataLst>
      <p:tags r:id="rId1"/>
    </p:custData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Arial"/>
              <a:buNone/>
            </a:pPr>
            <a:r>
              <a:rPr lang="en-GB" sz="3200" b="1" i="0" u="none" strike="noStrike" cap="none">
                <a:solidFill>
                  <a:srgbClr val="6AA84F"/>
                </a:solidFill>
                <a:latin typeface="Arial"/>
                <a:ea typeface="Arial"/>
                <a:cs typeface="Arial"/>
                <a:sym typeface="Arial"/>
              </a:rPr>
              <a:t>Thank you and we look forward to rewarding you! </a:t>
            </a:r>
            <a:endParaRPr/>
          </a:p>
        </p:txBody>
      </p:sp>
    </p:spTree>
    <p:custDataLst>
      <p:tags r:id="rId1"/>
    </p:custData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78"/>
          <p:cNvSpPr txBox="1">
            <a:spLocks noGrp="1"/>
          </p:cNvSpPr>
          <p:nvPr>
            <p:ph type="body" idx="1"/>
          </p:nvPr>
        </p:nvSpPr>
        <p:spPr>
          <a:xfrm>
            <a:off x="5719157" y="433169"/>
            <a:ext cx="2951018" cy="439743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400"/>
              <a:buFont typeface="Arial"/>
              <a:buNone/>
            </a:pPr>
            <a:r>
              <a:rPr lang="en-GB" sz="1400" dirty="0"/>
              <a:t>As a first step in our new LEAP, you will be asked to fill in a basic user registration form about your company and yourself like: </a:t>
            </a:r>
          </a:p>
          <a:p>
            <a:pPr marL="0" marR="0" lvl="0" indent="0" algn="l" rtl="0">
              <a:lnSpc>
                <a:spcPct val="100000"/>
              </a:lnSpc>
              <a:spcBef>
                <a:spcPts val="0"/>
              </a:spcBef>
              <a:spcAft>
                <a:spcPts val="0"/>
              </a:spcAft>
              <a:buClr>
                <a:schemeClr val="dk2"/>
              </a:buClr>
              <a:buSzPts val="1400"/>
              <a:buFont typeface="Arial"/>
              <a:buNone/>
            </a:pPr>
            <a:endParaRPr lang="en-GB" sz="1400" dirty="0"/>
          </a:p>
          <a:p>
            <a:pPr marL="285750" marR="0" lvl="0" indent="-285750" algn="l" rtl="0">
              <a:lnSpc>
                <a:spcPct val="100000"/>
              </a:lnSpc>
              <a:spcBef>
                <a:spcPts val="0"/>
              </a:spcBef>
              <a:spcAft>
                <a:spcPts val="0"/>
              </a:spcAft>
              <a:buClr>
                <a:schemeClr val="dk2"/>
              </a:buClr>
              <a:buSzPts val="1400"/>
              <a:buFontTx/>
              <a:buChar char="-"/>
            </a:pPr>
            <a:r>
              <a:rPr lang="en-GB" sz="1400" dirty="0"/>
              <a:t>what Lenovo products or vendors you focus on</a:t>
            </a:r>
          </a:p>
          <a:p>
            <a:pPr marL="285750" marR="0" lvl="0" indent="-285750" algn="l" rtl="0">
              <a:lnSpc>
                <a:spcPct val="100000"/>
              </a:lnSpc>
              <a:spcBef>
                <a:spcPts val="0"/>
              </a:spcBef>
              <a:spcAft>
                <a:spcPts val="0"/>
              </a:spcAft>
              <a:buClr>
                <a:schemeClr val="dk2"/>
              </a:buClr>
              <a:buSzPts val="1400"/>
              <a:buFontTx/>
              <a:buChar char="-"/>
            </a:pPr>
            <a:r>
              <a:rPr lang="en-GB" sz="1400" dirty="0"/>
              <a:t>if you are sales or technical</a:t>
            </a:r>
          </a:p>
          <a:p>
            <a:pPr marL="285750" marR="0" lvl="0" indent="-285750" algn="l" rtl="0">
              <a:lnSpc>
                <a:spcPct val="100000"/>
              </a:lnSpc>
              <a:spcBef>
                <a:spcPts val="0"/>
              </a:spcBef>
              <a:spcAft>
                <a:spcPts val="0"/>
              </a:spcAft>
              <a:buClr>
                <a:schemeClr val="dk2"/>
              </a:buClr>
              <a:buSzPts val="1400"/>
              <a:buFontTx/>
              <a:buChar char="-"/>
            </a:pPr>
            <a:r>
              <a:rPr lang="en-GB" sz="1400" dirty="0"/>
              <a:t>you can subscribe to a LEAP newsletter</a:t>
            </a:r>
          </a:p>
          <a:p>
            <a:pPr marL="285750" marR="0" lvl="0" indent="-285750" algn="l" rtl="0">
              <a:lnSpc>
                <a:spcPct val="100000"/>
              </a:lnSpc>
              <a:spcBef>
                <a:spcPts val="0"/>
              </a:spcBef>
              <a:spcAft>
                <a:spcPts val="0"/>
              </a:spcAft>
              <a:buClr>
                <a:schemeClr val="dk2"/>
              </a:buClr>
              <a:buSzPts val="1400"/>
              <a:buFontTx/>
              <a:buChar char="-"/>
            </a:pPr>
            <a:r>
              <a:rPr lang="en-GB" sz="1400" dirty="0"/>
              <a:t>accept the program terms which replaces the previous LEAP agreement.</a:t>
            </a:r>
            <a:endParaRPr dirty="0"/>
          </a:p>
          <a:p>
            <a:pPr marL="0" marR="0" lvl="0" indent="0" algn="l" rtl="0">
              <a:lnSpc>
                <a:spcPct val="100000"/>
              </a:lnSpc>
              <a:spcBef>
                <a:spcPts val="0"/>
              </a:spcBef>
              <a:spcAft>
                <a:spcPts val="0"/>
              </a:spcAft>
              <a:buClr>
                <a:schemeClr val="dk2"/>
              </a:buClr>
              <a:buSzPts val="1400"/>
              <a:buFont typeface="Arial"/>
              <a:buNone/>
            </a:pPr>
            <a:r>
              <a:rPr lang="en-GB" sz="1400" b="0" i="0" u="none" strike="noStrike" cap="none" dirty="0">
                <a:solidFill>
                  <a:schemeClr val="dk2"/>
                </a:solidFill>
                <a:latin typeface="Arial"/>
                <a:ea typeface="Arial"/>
                <a:cs typeface="Arial"/>
                <a:sym typeface="Arial"/>
              </a:rPr>
              <a:t> </a:t>
            </a:r>
            <a:endParaRPr dirty="0"/>
          </a:p>
          <a:p>
            <a:pPr marL="0" marR="0" lvl="0" indent="0" algn="l" rtl="0">
              <a:lnSpc>
                <a:spcPct val="100000"/>
              </a:lnSpc>
              <a:spcBef>
                <a:spcPts val="0"/>
              </a:spcBef>
              <a:spcAft>
                <a:spcPts val="0"/>
              </a:spcAft>
              <a:buClr>
                <a:schemeClr val="dk2"/>
              </a:buClr>
              <a:buSzPts val="1400"/>
              <a:buFont typeface="Arial"/>
              <a:buNone/>
            </a:pPr>
            <a:endParaRPr sz="1400" b="0" i="0" u="none"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400"/>
              <a:buFont typeface="Arial"/>
              <a:buNone/>
            </a:pPr>
            <a:endParaRPr sz="1400" b="0" i="0" u="none" strike="noStrike" cap="none" dirty="0">
              <a:solidFill>
                <a:schemeClr val="dk2"/>
              </a:solidFill>
              <a:latin typeface="Arial"/>
              <a:ea typeface="Arial"/>
              <a:cs typeface="Arial"/>
              <a:sym typeface="Arial"/>
            </a:endParaRPr>
          </a:p>
        </p:txBody>
      </p:sp>
      <p:sp>
        <p:nvSpPr>
          <p:cNvPr id="9" name="Shape 69"/>
          <p:cNvSpPr txBox="1">
            <a:spLocks noGrp="1"/>
          </p:cNvSpPr>
          <p:nvPr>
            <p:ph type="title"/>
          </p:nvPr>
        </p:nvSpPr>
        <p:spPr>
          <a:xfrm>
            <a:off x="311700" y="194960"/>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b="1" dirty="0">
                <a:solidFill>
                  <a:srgbClr val="6AA84F"/>
                </a:solidFill>
              </a:rPr>
              <a:t>Your first step in LEAP</a:t>
            </a:r>
            <a:endParaRPr dirty="0"/>
          </a:p>
        </p:txBody>
      </p:sp>
      <p:pic>
        <p:nvPicPr>
          <p:cNvPr id="11" name="Picture 10"/>
          <p:cNvPicPr>
            <a:picLocks noChangeAspect="1"/>
          </p:cNvPicPr>
          <p:nvPr/>
        </p:nvPicPr>
        <p:blipFill>
          <a:blip r:embed="rId3"/>
          <a:stretch>
            <a:fillRect/>
          </a:stretch>
        </p:blipFill>
        <p:spPr>
          <a:xfrm>
            <a:off x="791774" y="767660"/>
            <a:ext cx="4447309" cy="3667839"/>
          </a:xfrm>
          <a:prstGeom prst="rect">
            <a:avLst/>
          </a:prstGeom>
        </p:spPr>
      </p:pic>
      <p:pic>
        <p:nvPicPr>
          <p:cNvPr id="10" name="Picture 9"/>
          <p:cNvPicPr>
            <a:picLocks noChangeAspect="1"/>
          </p:cNvPicPr>
          <p:nvPr/>
        </p:nvPicPr>
        <p:blipFill>
          <a:blip r:embed="rId4"/>
          <a:stretch>
            <a:fillRect/>
          </a:stretch>
        </p:blipFill>
        <p:spPr>
          <a:xfrm>
            <a:off x="3992057" y="3334013"/>
            <a:ext cx="4207806" cy="1734797"/>
          </a:xfrm>
          <a:prstGeom prst="rect">
            <a:avLst/>
          </a:prstGeom>
        </p:spPr>
      </p:pic>
    </p:spTree>
    <p:custDataLst>
      <p:tags r:id="rId1"/>
    </p:custDataLst>
    <p:extLst>
      <p:ext uri="{BB962C8B-B14F-4D97-AF65-F5344CB8AC3E}">
        <p14:creationId xmlns:p14="http://schemas.microsoft.com/office/powerpoint/2010/main" val="3962346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194960"/>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none" strike="noStrike" cap="none" dirty="0">
                <a:solidFill>
                  <a:srgbClr val="6AA84F"/>
                </a:solidFill>
                <a:latin typeface="Arial"/>
                <a:ea typeface="Arial"/>
                <a:cs typeface="Arial"/>
                <a:sym typeface="Arial"/>
              </a:rPr>
              <a:t>Navigating Around LEAP</a:t>
            </a:r>
            <a:endParaRPr dirty="0"/>
          </a:p>
        </p:txBody>
      </p:sp>
      <p:pic>
        <p:nvPicPr>
          <p:cNvPr id="70" name="Shape 70"/>
          <p:cNvPicPr preferRelativeResize="0"/>
          <p:nvPr/>
        </p:nvPicPr>
        <p:blipFill rotWithShape="1">
          <a:blip r:embed="rId4">
            <a:alphaModFix/>
          </a:blip>
          <a:srcRect/>
          <a:stretch/>
        </p:blipFill>
        <p:spPr>
          <a:xfrm>
            <a:off x="311700" y="1074150"/>
            <a:ext cx="5021891" cy="3425215"/>
          </a:xfrm>
          <a:prstGeom prst="rect">
            <a:avLst/>
          </a:prstGeom>
          <a:noFill/>
          <a:ln>
            <a:noFill/>
          </a:ln>
        </p:spPr>
      </p:pic>
      <p:sp>
        <p:nvSpPr>
          <p:cNvPr id="71" name="Shape 71"/>
          <p:cNvSpPr txBox="1"/>
          <p:nvPr/>
        </p:nvSpPr>
        <p:spPr>
          <a:xfrm>
            <a:off x="7326650" y="388600"/>
            <a:ext cx="1738200" cy="66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6AA84F"/>
              </a:solidFill>
              <a:latin typeface="Arial"/>
              <a:ea typeface="Arial"/>
              <a:cs typeface="Arial"/>
              <a:sym typeface="Arial"/>
            </a:endParaRPr>
          </a:p>
        </p:txBody>
      </p:sp>
      <p:sp>
        <p:nvSpPr>
          <p:cNvPr id="72" name="Shape 72"/>
          <p:cNvSpPr txBox="1">
            <a:spLocks noGrp="1"/>
          </p:cNvSpPr>
          <p:nvPr>
            <p:ph type="body" idx="1"/>
          </p:nvPr>
        </p:nvSpPr>
        <p:spPr>
          <a:xfrm>
            <a:off x="5591105" y="241069"/>
            <a:ext cx="3062444" cy="472994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400"/>
              <a:buFont typeface="Arial"/>
              <a:buNone/>
            </a:pPr>
            <a:r>
              <a:rPr lang="en-GB" sz="1400" b="0" i="0" u="none" strike="noStrike" cap="none" dirty="0">
                <a:solidFill>
                  <a:schemeClr val="dk2"/>
                </a:solidFill>
                <a:latin typeface="Arial"/>
                <a:ea typeface="Arial"/>
                <a:cs typeface="Arial"/>
                <a:sym typeface="Arial"/>
              </a:rPr>
              <a:t>LEAP has been redesigned to make it faster and easier for Lenovo Business Partners to access three key areas:</a:t>
            </a:r>
            <a:endParaRPr dirty="0"/>
          </a:p>
          <a:p>
            <a:pPr marL="0" marR="0" lvl="0" indent="0" algn="l" rtl="0">
              <a:lnSpc>
                <a:spcPct val="100000"/>
              </a:lnSpc>
              <a:spcBef>
                <a:spcPts val="0"/>
              </a:spcBef>
              <a:spcAft>
                <a:spcPts val="0"/>
              </a:spcAft>
              <a:buClr>
                <a:schemeClr val="dk2"/>
              </a:buClr>
              <a:buSzPts val="1200"/>
              <a:buFont typeface="Arial"/>
              <a:buNone/>
            </a:pPr>
            <a:endParaRPr sz="1200" b="1" i="0" u="none" strike="noStrike" cap="none" dirty="0">
              <a:solidFill>
                <a:srgbClr val="6AA84F"/>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200"/>
              <a:buFont typeface="Arial"/>
              <a:buAutoNum type="arabicPeriod"/>
            </a:pPr>
            <a:r>
              <a:rPr lang="en-GB" sz="1200" b="1" i="0" u="none" strike="noStrike" cap="none" dirty="0">
                <a:solidFill>
                  <a:srgbClr val="6AA84F"/>
                </a:solidFill>
                <a:latin typeface="Arial"/>
                <a:ea typeface="Arial"/>
                <a:cs typeface="Arial"/>
                <a:sym typeface="Arial"/>
              </a:rPr>
              <a:t>Learn – where you will find training courses to help you successfully sell and support DCG products</a:t>
            </a:r>
            <a:endParaRPr dirty="0"/>
          </a:p>
          <a:p>
            <a:pPr marL="285750" marR="0" lvl="0" indent="-285750" algn="l" rtl="0">
              <a:lnSpc>
                <a:spcPct val="100000"/>
              </a:lnSpc>
              <a:spcBef>
                <a:spcPts val="0"/>
              </a:spcBef>
              <a:spcAft>
                <a:spcPts val="0"/>
              </a:spcAft>
              <a:buClr>
                <a:schemeClr val="dk2"/>
              </a:buClr>
              <a:buSzPts val="1200"/>
              <a:buFont typeface="Arial"/>
              <a:buAutoNum type="arabicPeriod"/>
            </a:pPr>
            <a:r>
              <a:rPr lang="en-GB" sz="1200" b="1" i="0" u="none" strike="noStrike" cap="none" dirty="0">
                <a:solidFill>
                  <a:srgbClr val="6AA84F"/>
                </a:solidFill>
                <a:latin typeface="Arial"/>
                <a:ea typeface="Arial"/>
                <a:cs typeface="Arial"/>
                <a:sym typeface="Arial"/>
              </a:rPr>
              <a:t>Earn – here you can claim your sales/invoices, understand which products qualify for LEAP points and view current promotions </a:t>
            </a:r>
            <a:endParaRPr dirty="0"/>
          </a:p>
          <a:p>
            <a:pPr marL="285750" marR="0" lvl="0" indent="-285750" algn="l" rtl="0">
              <a:lnSpc>
                <a:spcPct val="100000"/>
              </a:lnSpc>
              <a:spcBef>
                <a:spcPts val="0"/>
              </a:spcBef>
              <a:spcAft>
                <a:spcPts val="0"/>
              </a:spcAft>
              <a:buClr>
                <a:schemeClr val="dk2"/>
              </a:buClr>
              <a:buSzPts val="1200"/>
              <a:buFont typeface="Arial"/>
              <a:buAutoNum type="arabicPeriod"/>
            </a:pPr>
            <a:r>
              <a:rPr lang="en-GB" sz="1200" b="1" i="0" u="none" strike="noStrike" cap="none" dirty="0">
                <a:solidFill>
                  <a:srgbClr val="6AA84F"/>
                </a:solidFill>
                <a:latin typeface="Arial"/>
                <a:ea typeface="Arial"/>
                <a:cs typeface="Arial"/>
                <a:sym typeface="Arial"/>
              </a:rPr>
              <a:t>Profit -  topping up your Lenovo Mastercard or redeeming points is featured here.</a:t>
            </a:r>
            <a:endParaRPr dirty="0"/>
          </a:p>
          <a:p>
            <a:pPr marL="0" marR="0" lvl="0" indent="0" algn="l" rtl="0">
              <a:lnSpc>
                <a:spcPct val="100000"/>
              </a:lnSpc>
              <a:spcBef>
                <a:spcPts val="0"/>
              </a:spcBef>
              <a:spcAft>
                <a:spcPts val="0"/>
              </a:spcAft>
              <a:buClr>
                <a:schemeClr val="dk2"/>
              </a:buClr>
              <a:buSzPts val="1200"/>
              <a:buFont typeface="Arial"/>
              <a:buNone/>
            </a:pPr>
            <a:endParaRPr sz="1200" b="1" i="0" u="none" strike="noStrike" cap="none" dirty="0">
              <a:solidFill>
                <a:srgbClr val="6AA84F"/>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400"/>
              <a:buFont typeface="Arial"/>
              <a:buNone/>
            </a:pPr>
            <a:r>
              <a:rPr lang="en-GB" sz="1400" b="0" i="0" u="none" strike="noStrike" cap="none" dirty="0">
                <a:solidFill>
                  <a:schemeClr val="dk2"/>
                </a:solidFill>
                <a:latin typeface="Arial"/>
                <a:ea typeface="Arial"/>
                <a:cs typeface="Arial"/>
                <a:sym typeface="Arial"/>
              </a:rPr>
              <a:t>From the homepage, you can access all of these areas from the menus and the </a:t>
            </a:r>
            <a:r>
              <a:rPr lang="en-GB" sz="1400" b="0" i="0" u="sng" strike="noStrike" cap="none" dirty="0">
                <a:solidFill>
                  <a:schemeClr val="dk2"/>
                </a:solidFill>
                <a:latin typeface="Arial"/>
                <a:ea typeface="Arial"/>
                <a:cs typeface="Arial"/>
                <a:sym typeface="Arial"/>
              </a:rPr>
              <a:t>featured</a:t>
            </a:r>
            <a:r>
              <a:rPr lang="en-GB" sz="1400" b="0" i="0" u="none" strike="noStrike" cap="none" dirty="0">
                <a:solidFill>
                  <a:schemeClr val="dk2"/>
                </a:solidFill>
                <a:latin typeface="Arial"/>
                <a:ea typeface="Arial"/>
                <a:cs typeface="Arial"/>
                <a:sym typeface="Arial"/>
              </a:rPr>
              <a:t> content section which updates with the latest information on a regular basis.  </a:t>
            </a:r>
            <a:endParaRPr dirty="0"/>
          </a:p>
          <a:p>
            <a:pPr marL="0" marR="0" lvl="0" indent="0" algn="l" rtl="0">
              <a:lnSpc>
                <a:spcPct val="100000"/>
              </a:lnSpc>
              <a:spcBef>
                <a:spcPts val="0"/>
              </a:spcBef>
              <a:spcAft>
                <a:spcPts val="0"/>
              </a:spcAft>
              <a:buClr>
                <a:schemeClr val="dk2"/>
              </a:buClr>
              <a:buSzPts val="1400"/>
              <a:buFont typeface="Arial"/>
              <a:buNone/>
            </a:pPr>
            <a:endParaRPr sz="1400" b="0" i="0" u="none"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400"/>
              <a:buFont typeface="Arial"/>
              <a:buNone/>
            </a:pPr>
            <a:r>
              <a:rPr lang="en-GB" sz="1400" b="1" i="0" u="none" strike="noStrike" cap="none" dirty="0">
                <a:solidFill>
                  <a:srgbClr val="6AA84F"/>
                </a:solidFill>
                <a:latin typeface="Arial"/>
                <a:ea typeface="Arial"/>
                <a:cs typeface="Arial"/>
                <a:sym typeface="Arial"/>
              </a:rPr>
              <a:t>Keeping you up to date is our priority! </a:t>
            </a:r>
            <a:endParaRPr dirty="0"/>
          </a:p>
        </p:txBody>
      </p:sp>
    </p:spTree>
    <p:custDataLst>
      <p:tags r:id="rId1"/>
    </p:custData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191249"/>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none" strike="noStrike" cap="none" dirty="0">
                <a:solidFill>
                  <a:srgbClr val="6AA84F"/>
                </a:solidFill>
                <a:latin typeface="Arial"/>
                <a:ea typeface="Arial"/>
                <a:cs typeface="Arial"/>
                <a:sym typeface="Arial"/>
              </a:rPr>
              <a:t>One Click Access Menus</a:t>
            </a:r>
            <a:endParaRPr dirty="0"/>
          </a:p>
        </p:txBody>
      </p:sp>
      <p:sp>
        <p:nvSpPr>
          <p:cNvPr id="78" name="Shape 78"/>
          <p:cNvSpPr txBox="1">
            <a:spLocks noGrp="1"/>
          </p:cNvSpPr>
          <p:nvPr>
            <p:ph type="body" idx="1"/>
          </p:nvPr>
        </p:nvSpPr>
        <p:spPr>
          <a:xfrm>
            <a:off x="5719157" y="433169"/>
            <a:ext cx="2951018" cy="439743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400"/>
              <a:buFont typeface="Arial"/>
              <a:buNone/>
            </a:pPr>
            <a:r>
              <a:rPr lang="en-GB" sz="1400" b="0" i="0" u="none" strike="noStrike" cap="none" dirty="0">
                <a:solidFill>
                  <a:schemeClr val="dk2"/>
                </a:solidFill>
                <a:latin typeface="Arial"/>
                <a:ea typeface="Arial"/>
                <a:cs typeface="Arial"/>
                <a:sym typeface="Arial"/>
              </a:rPr>
              <a:t>For areas you don’t need to frequent as often as others, we have provide one click access from the top and bottom menus. From the top menu bar you can get access to:</a:t>
            </a:r>
            <a:endParaRPr dirty="0"/>
          </a:p>
          <a:p>
            <a:pPr marL="0" marR="0" lvl="0" indent="0" algn="l" rtl="0">
              <a:lnSpc>
                <a:spcPct val="100000"/>
              </a:lnSpc>
              <a:spcBef>
                <a:spcPts val="0"/>
              </a:spcBef>
              <a:spcAft>
                <a:spcPts val="0"/>
              </a:spcAft>
              <a:buClr>
                <a:schemeClr val="dk2"/>
              </a:buClr>
              <a:buSzPts val="1400"/>
              <a:buFont typeface="Arial"/>
              <a:buNone/>
            </a:pPr>
            <a:r>
              <a:rPr lang="en-GB" sz="1400" b="0" i="0" u="none" strike="noStrike" cap="none" dirty="0">
                <a:solidFill>
                  <a:schemeClr val="dk2"/>
                </a:solidFill>
                <a:latin typeface="Arial"/>
                <a:ea typeface="Arial"/>
                <a:cs typeface="Arial"/>
                <a:sym typeface="Arial"/>
              </a:rPr>
              <a:t> </a:t>
            </a:r>
            <a:endParaRPr dirty="0"/>
          </a:p>
          <a:p>
            <a:pPr marL="285750" marR="0" lvl="0" indent="-285750" algn="l" rtl="0">
              <a:lnSpc>
                <a:spcPct val="100000"/>
              </a:lnSpc>
              <a:spcBef>
                <a:spcPts val="0"/>
              </a:spcBef>
              <a:spcAft>
                <a:spcPts val="0"/>
              </a:spcAft>
              <a:buClr>
                <a:schemeClr val="dk2"/>
              </a:buClr>
              <a:buSzPts val="1200"/>
              <a:buFont typeface="Arial"/>
              <a:buAutoNum type="arabicPeriod"/>
            </a:pPr>
            <a:r>
              <a:rPr lang="en-GB" sz="1200" b="1" i="0" u="none" strike="noStrike" cap="none" dirty="0">
                <a:solidFill>
                  <a:srgbClr val="6AA84F"/>
                </a:solidFill>
                <a:latin typeface="Arial"/>
                <a:ea typeface="Arial"/>
                <a:cs typeface="Arial"/>
                <a:sym typeface="Arial"/>
              </a:rPr>
              <a:t>About LEAP</a:t>
            </a:r>
            <a:endParaRPr dirty="0"/>
          </a:p>
          <a:p>
            <a:pPr marL="285750" marR="0" lvl="0" indent="-285750" algn="l" rtl="0">
              <a:lnSpc>
                <a:spcPct val="100000"/>
              </a:lnSpc>
              <a:spcBef>
                <a:spcPts val="0"/>
              </a:spcBef>
              <a:spcAft>
                <a:spcPts val="0"/>
              </a:spcAft>
              <a:buClr>
                <a:schemeClr val="dk2"/>
              </a:buClr>
              <a:buSzPts val="1200"/>
              <a:buFont typeface="Arial"/>
              <a:buAutoNum type="arabicPeriod"/>
            </a:pPr>
            <a:r>
              <a:rPr lang="en-GB" sz="1200" b="1" i="0" u="none" strike="noStrike" cap="none" dirty="0">
                <a:solidFill>
                  <a:srgbClr val="6AA84F"/>
                </a:solidFill>
                <a:latin typeface="Arial"/>
                <a:ea typeface="Arial"/>
                <a:cs typeface="Arial"/>
                <a:sym typeface="Arial"/>
              </a:rPr>
              <a:t>Help</a:t>
            </a:r>
            <a:endParaRPr dirty="0"/>
          </a:p>
          <a:p>
            <a:pPr marL="285750" marR="0" lvl="0" indent="-285750" algn="l" rtl="0">
              <a:lnSpc>
                <a:spcPct val="100000"/>
              </a:lnSpc>
              <a:spcBef>
                <a:spcPts val="0"/>
              </a:spcBef>
              <a:spcAft>
                <a:spcPts val="0"/>
              </a:spcAft>
              <a:buClr>
                <a:schemeClr val="dk2"/>
              </a:buClr>
              <a:buSzPts val="1200"/>
              <a:buFont typeface="Arial"/>
              <a:buAutoNum type="arabicPeriod"/>
            </a:pPr>
            <a:r>
              <a:rPr lang="en-GB" sz="1200" b="1" i="0" u="none" strike="noStrike" cap="none" dirty="0">
                <a:solidFill>
                  <a:srgbClr val="6AA84F"/>
                </a:solidFill>
                <a:latin typeface="Arial"/>
                <a:ea typeface="Arial"/>
                <a:cs typeface="Arial"/>
                <a:sym typeface="Arial"/>
              </a:rPr>
              <a:t>Contact Us</a:t>
            </a:r>
            <a:endParaRPr dirty="0"/>
          </a:p>
          <a:p>
            <a:pPr marL="285750" marR="0" lvl="0" indent="-285750" algn="l" rtl="0">
              <a:lnSpc>
                <a:spcPct val="100000"/>
              </a:lnSpc>
              <a:spcBef>
                <a:spcPts val="0"/>
              </a:spcBef>
              <a:spcAft>
                <a:spcPts val="0"/>
              </a:spcAft>
              <a:buClr>
                <a:schemeClr val="dk2"/>
              </a:buClr>
              <a:buSzPts val="1200"/>
              <a:buFont typeface="Arial"/>
              <a:buAutoNum type="arabicPeriod"/>
            </a:pPr>
            <a:r>
              <a:rPr lang="en-GB" sz="1200" b="1" i="0" u="none" strike="noStrike" cap="none" dirty="0">
                <a:solidFill>
                  <a:srgbClr val="6AA84F"/>
                </a:solidFill>
                <a:latin typeface="Arial"/>
                <a:ea typeface="Arial"/>
                <a:cs typeface="Arial"/>
                <a:sym typeface="Arial"/>
              </a:rPr>
              <a:t>And return the LEAP homepage</a:t>
            </a:r>
            <a:endParaRPr dirty="0"/>
          </a:p>
          <a:p>
            <a:pPr marL="0" marR="0" lvl="0" indent="0" algn="l" rtl="0">
              <a:lnSpc>
                <a:spcPct val="100000"/>
              </a:lnSpc>
              <a:spcBef>
                <a:spcPts val="0"/>
              </a:spcBef>
              <a:spcAft>
                <a:spcPts val="0"/>
              </a:spcAft>
              <a:buClr>
                <a:schemeClr val="dk2"/>
              </a:buClr>
              <a:buSzPts val="1200"/>
              <a:buFont typeface="Arial"/>
              <a:buNone/>
            </a:pPr>
            <a:endParaRPr sz="1200" b="1" i="0" u="none" strike="noStrike" cap="none" dirty="0">
              <a:solidFill>
                <a:srgbClr val="6AA84F"/>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400"/>
              <a:buFont typeface="Arial"/>
              <a:buNone/>
            </a:pPr>
            <a:r>
              <a:rPr lang="en-GB" sz="1400" b="0" i="0" u="none" strike="noStrike" cap="none" dirty="0">
                <a:solidFill>
                  <a:schemeClr val="dk2"/>
                </a:solidFill>
                <a:latin typeface="Arial"/>
                <a:ea typeface="Arial"/>
                <a:cs typeface="Arial"/>
                <a:sym typeface="Arial"/>
              </a:rPr>
              <a:t>From the bottom menu bar you can get access to:</a:t>
            </a:r>
            <a:endParaRPr dirty="0"/>
          </a:p>
          <a:p>
            <a:pPr marL="0" marR="0" lvl="0" indent="0" algn="l" rtl="0">
              <a:lnSpc>
                <a:spcPct val="100000"/>
              </a:lnSpc>
              <a:spcBef>
                <a:spcPts val="0"/>
              </a:spcBef>
              <a:spcAft>
                <a:spcPts val="0"/>
              </a:spcAft>
              <a:buClr>
                <a:schemeClr val="dk2"/>
              </a:buClr>
              <a:buSzPts val="1400"/>
              <a:buFont typeface="Arial"/>
              <a:buNone/>
            </a:pPr>
            <a:endParaRPr sz="1400" b="0" i="0" u="none" strike="noStrike" cap="none" dirty="0">
              <a:solidFill>
                <a:schemeClr val="dk2"/>
              </a:solidFill>
              <a:latin typeface="Arial"/>
              <a:ea typeface="Arial"/>
              <a:cs typeface="Arial"/>
              <a:sym typeface="Arial"/>
            </a:endParaRPr>
          </a:p>
          <a:p>
            <a:pPr marL="228600" marR="0" lvl="0" indent="-228600" algn="l" rtl="0">
              <a:lnSpc>
                <a:spcPct val="100000"/>
              </a:lnSpc>
              <a:spcBef>
                <a:spcPts val="0"/>
              </a:spcBef>
              <a:spcAft>
                <a:spcPts val="0"/>
              </a:spcAft>
              <a:buClr>
                <a:schemeClr val="dk2"/>
              </a:buClr>
              <a:buSzPts val="1200"/>
              <a:buFont typeface="Arial"/>
              <a:buAutoNum type="arabicPeriod"/>
            </a:pPr>
            <a:r>
              <a:rPr lang="en-GB" sz="1200" b="1" i="0" u="none" strike="noStrike" cap="none" dirty="0">
                <a:solidFill>
                  <a:srgbClr val="6AA84F"/>
                </a:solidFill>
                <a:latin typeface="Arial"/>
                <a:ea typeface="Arial"/>
                <a:cs typeface="Arial"/>
                <a:sym typeface="Arial"/>
              </a:rPr>
              <a:t>Terms and Conditions</a:t>
            </a:r>
            <a:endParaRPr dirty="0"/>
          </a:p>
          <a:p>
            <a:pPr marL="228600" marR="0" lvl="0" indent="-228600" algn="l" rtl="0">
              <a:lnSpc>
                <a:spcPct val="100000"/>
              </a:lnSpc>
              <a:spcBef>
                <a:spcPts val="0"/>
              </a:spcBef>
              <a:spcAft>
                <a:spcPts val="0"/>
              </a:spcAft>
              <a:buClr>
                <a:schemeClr val="dk2"/>
              </a:buClr>
              <a:buSzPts val="1200"/>
              <a:buFont typeface="Arial"/>
              <a:buAutoNum type="arabicPeriod"/>
            </a:pPr>
            <a:r>
              <a:rPr lang="en-GB" sz="1200" b="1" i="0" u="none" strike="noStrike" cap="none" dirty="0">
                <a:solidFill>
                  <a:srgbClr val="6AA84F"/>
                </a:solidFill>
                <a:latin typeface="Arial"/>
                <a:ea typeface="Arial"/>
                <a:cs typeface="Arial"/>
                <a:sym typeface="Arial"/>
              </a:rPr>
              <a:t>Privacy policy</a:t>
            </a:r>
            <a:endParaRPr dirty="0"/>
          </a:p>
          <a:p>
            <a:pPr marL="228600" marR="0" lvl="0" indent="-228600" algn="l" rtl="0">
              <a:lnSpc>
                <a:spcPct val="100000"/>
              </a:lnSpc>
              <a:spcBef>
                <a:spcPts val="0"/>
              </a:spcBef>
              <a:spcAft>
                <a:spcPts val="0"/>
              </a:spcAft>
              <a:buClr>
                <a:schemeClr val="dk2"/>
              </a:buClr>
              <a:buSzPts val="1200"/>
              <a:buFont typeface="Arial"/>
              <a:buAutoNum type="arabicPeriod"/>
            </a:pPr>
            <a:r>
              <a:rPr lang="en-GB" sz="1200" b="1" i="0" u="none" strike="noStrike" cap="none" dirty="0">
                <a:solidFill>
                  <a:srgbClr val="6AA84F"/>
                </a:solidFill>
                <a:latin typeface="Arial"/>
                <a:ea typeface="Arial"/>
                <a:cs typeface="Arial"/>
                <a:sym typeface="Arial"/>
              </a:rPr>
              <a:t>Social media such as Twitter, YouTube and LinkedIn</a:t>
            </a:r>
            <a:endParaRPr dirty="0"/>
          </a:p>
          <a:p>
            <a:pPr marL="228600" marR="0" lvl="0" indent="-228600" algn="l" rtl="0">
              <a:lnSpc>
                <a:spcPct val="100000"/>
              </a:lnSpc>
              <a:spcBef>
                <a:spcPts val="0"/>
              </a:spcBef>
              <a:spcAft>
                <a:spcPts val="0"/>
              </a:spcAft>
              <a:buClr>
                <a:schemeClr val="dk2"/>
              </a:buClr>
              <a:buSzPts val="1200"/>
              <a:buFont typeface="Arial"/>
              <a:buAutoNum type="arabicPeriod"/>
            </a:pPr>
            <a:r>
              <a:rPr lang="en-GB" sz="1200" b="1" i="0" u="none" strike="noStrike" cap="none" dirty="0">
                <a:solidFill>
                  <a:srgbClr val="6AA84F"/>
                </a:solidFill>
                <a:latin typeface="Arial"/>
                <a:ea typeface="Arial"/>
                <a:cs typeface="Arial"/>
                <a:sym typeface="Arial"/>
              </a:rPr>
              <a:t>And return to the Lenovo homepage</a:t>
            </a:r>
            <a:endParaRPr dirty="0"/>
          </a:p>
          <a:p>
            <a:pPr marL="0" marR="0" lvl="0" indent="0" algn="l" rtl="0">
              <a:lnSpc>
                <a:spcPct val="100000"/>
              </a:lnSpc>
              <a:spcBef>
                <a:spcPts val="0"/>
              </a:spcBef>
              <a:spcAft>
                <a:spcPts val="0"/>
              </a:spcAft>
              <a:buClr>
                <a:schemeClr val="dk2"/>
              </a:buClr>
              <a:buSzPts val="1400"/>
              <a:buFont typeface="Arial"/>
              <a:buNone/>
            </a:pPr>
            <a:endParaRPr sz="1400" b="0" i="0" u="none"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400"/>
              <a:buFont typeface="Arial"/>
              <a:buNone/>
            </a:pPr>
            <a:endParaRPr sz="1400" b="0" i="0" u="none" strike="noStrike" cap="none" dirty="0">
              <a:solidFill>
                <a:schemeClr val="dk2"/>
              </a:solidFill>
              <a:latin typeface="Arial"/>
              <a:ea typeface="Arial"/>
              <a:cs typeface="Arial"/>
              <a:sym typeface="Arial"/>
            </a:endParaRPr>
          </a:p>
        </p:txBody>
      </p:sp>
      <p:grpSp>
        <p:nvGrpSpPr>
          <p:cNvPr id="79" name="Shape 79"/>
          <p:cNvGrpSpPr/>
          <p:nvPr/>
        </p:nvGrpSpPr>
        <p:grpSpPr>
          <a:xfrm>
            <a:off x="795930" y="678393"/>
            <a:ext cx="4447310" cy="3906983"/>
            <a:chOff x="390697" y="714893"/>
            <a:chExt cx="4347558" cy="3833985"/>
          </a:xfrm>
        </p:grpSpPr>
        <p:pic>
          <p:nvPicPr>
            <p:cNvPr id="80" name="Shape 80"/>
            <p:cNvPicPr preferRelativeResize="0"/>
            <p:nvPr/>
          </p:nvPicPr>
          <p:blipFill rotWithShape="1">
            <a:blip r:embed="rId4">
              <a:alphaModFix/>
            </a:blip>
            <a:srcRect/>
            <a:stretch/>
          </p:blipFill>
          <p:spPr>
            <a:xfrm>
              <a:off x="390698" y="714893"/>
              <a:ext cx="4336688" cy="3830343"/>
            </a:xfrm>
            <a:prstGeom prst="rect">
              <a:avLst/>
            </a:prstGeom>
            <a:noFill/>
            <a:ln>
              <a:noFill/>
            </a:ln>
          </p:spPr>
        </p:pic>
        <p:sp>
          <p:nvSpPr>
            <p:cNvPr id="81" name="Shape 81"/>
            <p:cNvSpPr/>
            <p:nvPr/>
          </p:nvSpPr>
          <p:spPr>
            <a:xfrm>
              <a:off x="1936865" y="714893"/>
              <a:ext cx="2801390" cy="174569"/>
            </a:xfrm>
            <a:prstGeom prst="rect">
              <a:avLst/>
            </a:prstGeom>
            <a:noFill/>
            <a:ln w="25400" cap="flat" cmpd="sng">
              <a:solidFill>
                <a:srgbClr val="FF0000"/>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2" name="Shape 82"/>
            <p:cNvSpPr/>
            <p:nvPr/>
          </p:nvSpPr>
          <p:spPr>
            <a:xfrm>
              <a:off x="390697" y="4368767"/>
              <a:ext cx="4347557" cy="180111"/>
            </a:xfrm>
            <a:prstGeom prst="rect">
              <a:avLst/>
            </a:prstGeom>
            <a:noFill/>
            <a:ln w="25400" cap="flat" cmpd="sng">
              <a:solidFill>
                <a:srgbClr val="FF0000"/>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ustDataLst>
      <p:tags r:id="rId1"/>
    </p:custData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8" name="Shape 88"/>
          <p:cNvSpPr/>
          <p:nvPr/>
        </p:nvSpPr>
        <p:spPr>
          <a:xfrm>
            <a:off x="327331" y="1337258"/>
            <a:ext cx="4338454" cy="26776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GB" sz="1400" b="0" i="0" u="none" strike="noStrike" cap="none">
                <a:solidFill>
                  <a:srgbClr val="000000"/>
                </a:solidFill>
                <a:latin typeface="Calibri"/>
                <a:ea typeface="Calibri"/>
                <a:cs typeface="Calibri"/>
                <a:sym typeface="Calibri"/>
              </a:rPr>
              <a:t>LEAP is a rewards program for </a:t>
            </a:r>
            <a:r>
              <a:rPr lang="en-GB" sz="1400" b="1" i="0" u="none" strike="noStrike" cap="none">
                <a:solidFill>
                  <a:srgbClr val="6AA84F"/>
                </a:solidFill>
                <a:latin typeface="Arial"/>
                <a:ea typeface="Arial"/>
                <a:cs typeface="Arial"/>
                <a:sym typeface="Arial"/>
              </a:rPr>
              <a:t>sales</a:t>
            </a:r>
            <a:r>
              <a:rPr lang="en-GB" sz="1400" b="0" i="0" u="none" strike="noStrike" cap="none">
                <a:solidFill>
                  <a:srgbClr val="000000"/>
                </a:solidFill>
                <a:latin typeface="Calibri"/>
                <a:ea typeface="Calibri"/>
                <a:cs typeface="Calibri"/>
                <a:sym typeface="Calibri"/>
              </a:rPr>
              <a:t> and </a:t>
            </a:r>
            <a:r>
              <a:rPr lang="en-GB" sz="1400" b="1" i="0" u="none" strike="noStrike" cap="none">
                <a:solidFill>
                  <a:srgbClr val="6AA84F"/>
                </a:solidFill>
                <a:latin typeface="Arial"/>
                <a:ea typeface="Arial"/>
                <a:cs typeface="Arial"/>
                <a:sym typeface="Arial"/>
              </a:rPr>
              <a:t>technical</a:t>
            </a:r>
            <a:r>
              <a:rPr lang="en-GB" sz="1400" b="0" i="0" u="none" strike="noStrike" cap="none">
                <a:solidFill>
                  <a:srgbClr val="000000"/>
                </a:solidFill>
                <a:latin typeface="Calibri"/>
                <a:ea typeface="Calibri"/>
                <a:cs typeface="Calibri"/>
                <a:sym typeface="Calibri"/>
              </a:rPr>
              <a:t> staff who are employed by Lenovo business partners. </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Calibri"/>
              <a:buNone/>
            </a:pPr>
            <a:r>
              <a:rPr lang="en-GB" sz="1400" b="0" i="0" u="none" strike="noStrike" cap="none">
                <a:solidFill>
                  <a:srgbClr val="000000"/>
                </a:solidFill>
                <a:latin typeface="Calibri"/>
                <a:ea typeface="Calibri"/>
                <a:cs typeface="Calibri"/>
                <a:sym typeface="Calibri"/>
              </a:rPr>
              <a:t>LEAP provides a wealth of online tools and resources to help participants quickly boost their knowledge and become more successful when it comes to selling and supporting not only Lenovo products also key vendor products while earning LEAP Points which can redeemed for great rewards as a thank you from Lenovo! </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Calibri"/>
              <a:buNone/>
            </a:pPr>
            <a:r>
              <a:rPr lang="en-GB" sz="1400" b="0" i="0" u="none" strike="noStrike" cap="none">
                <a:solidFill>
                  <a:srgbClr val="000000"/>
                </a:solidFill>
                <a:latin typeface="Calibri"/>
                <a:ea typeface="Calibri"/>
                <a:cs typeface="Calibri"/>
                <a:sym typeface="Calibri"/>
              </a:rPr>
              <a:t>There are two main ways participants can earn points - </a:t>
            </a:r>
            <a:r>
              <a:rPr lang="en-GB" sz="1400" b="1" i="0" u="none" strike="noStrike" cap="none">
                <a:solidFill>
                  <a:srgbClr val="6AA84F"/>
                </a:solidFill>
                <a:latin typeface="Arial"/>
                <a:ea typeface="Arial"/>
                <a:cs typeface="Arial"/>
                <a:sym typeface="Arial"/>
              </a:rPr>
              <a:t>Learn and Earn and Sell and Earn. </a:t>
            </a:r>
            <a:endParaRPr/>
          </a:p>
        </p:txBody>
      </p:sp>
      <p:grpSp>
        <p:nvGrpSpPr>
          <p:cNvPr id="89" name="Shape 89"/>
          <p:cNvGrpSpPr/>
          <p:nvPr/>
        </p:nvGrpSpPr>
        <p:grpSpPr>
          <a:xfrm>
            <a:off x="4744233" y="1007275"/>
            <a:ext cx="3943217" cy="3492100"/>
            <a:chOff x="4744233" y="1007275"/>
            <a:chExt cx="3943217" cy="3492100"/>
          </a:xfrm>
        </p:grpSpPr>
        <p:pic>
          <p:nvPicPr>
            <p:cNvPr id="90" name="Shape 90"/>
            <p:cNvPicPr preferRelativeResize="0"/>
            <p:nvPr/>
          </p:nvPicPr>
          <p:blipFill rotWithShape="1">
            <a:blip r:embed="rId4">
              <a:alphaModFix/>
            </a:blip>
            <a:srcRect/>
            <a:stretch/>
          </p:blipFill>
          <p:spPr>
            <a:xfrm>
              <a:off x="4744233" y="1007275"/>
              <a:ext cx="3943217" cy="3492100"/>
            </a:xfrm>
            <a:prstGeom prst="rect">
              <a:avLst/>
            </a:prstGeom>
            <a:noFill/>
            <a:ln>
              <a:noFill/>
            </a:ln>
          </p:spPr>
        </p:pic>
        <p:pic>
          <p:nvPicPr>
            <p:cNvPr id="91" name="Shape 91"/>
            <p:cNvPicPr preferRelativeResize="0"/>
            <p:nvPr/>
          </p:nvPicPr>
          <p:blipFill rotWithShape="1">
            <a:blip r:embed="rId5">
              <a:alphaModFix/>
            </a:blip>
            <a:srcRect b="2047"/>
            <a:stretch/>
          </p:blipFill>
          <p:spPr>
            <a:xfrm>
              <a:off x="4928700" y="1271850"/>
              <a:ext cx="3548776" cy="2370875"/>
            </a:xfrm>
            <a:prstGeom prst="rect">
              <a:avLst/>
            </a:prstGeom>
            <a:noFill/>
            <a:ln>
              <a:noFill/>
            </a:ln>
          </p:spPr>
        </p:pic>
      </p:grpSp>
      <p:sp>
        <p:nvSpPr>
          <p:cNvPr id="9" name="Shape 69">
            <a:extLst>
              <a:ext uri="{FF2B5EF4-FFF2-40B4-BE49-F238E27FC236}">
                <a16:creationId xmlns:a16="http://schemas.microsoft.com/office/drawing/2014/main" id="{76DA7BFC-BB64-4034-821B-BEDEA6CCA0CB}"/>
              </a:ext>
            </a:extLst>
          </p:cNvPr>
          <p:cNvSpPr txBox="1">
            <a:spLocks noGrp="1"/>
          </p:cNvSpPr>
          <p:nvPr>
            <p:ph type="title"/>
          </p:nvPr>
        </p:nvSpPr>
        <p:spPr>
          <a:xfrm>
            <a:off x="311700" y="194960"/>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b="1" dirty="0">
                <a:solidFill>
                  <a:srgbClr val="6AA84F"/>
                </a:solidFill>
              </a:rPr>
              <a:t>About LEAP</a:t>
            </a:r>
            <a:endParaRPr dirty="0"/>
          </a:p>
        </p:txBody>
      </p:sp>
    </p:spTree>
    <p:custDataLst>
      <p:tags r:id="rId1"/>
    </p:custData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194960"/>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none" strike="noStrike" cap="none" dirty="0">
                <a:solidFill>
                  <a:srgbClr val="6AA84F"/>
                </a:solidFill>
                <a:latin typeface="Arial"/>
                <a:ea typeface="Arial"/>
                <a:cs typeface="Arial"/>
                <a:sym typeface="Arial"/>
              </a:rPr>
              <a:t>Help =&gt; FAQ</a:t>
            </a:r>
            <a:endParaRPr dirty="0"/>
          </a:p>
        </p:txBody>
      </p:sp>
      <p:sp>
        <p:nvSpPr>
          <p:cNvPr id="97" name="Shape 97"/>
          <p:cNvSpPr txBox="1">
            <a:spLocks noGrp="1"/>
          </p:cNvSpPr>
          <p:nvPr>
            <p:ph type="body" idx="1"/>
          </p:nvPr>
        </p:nvSpPr>
        <p:spPr>
          <a:xfrm>
            <a:off x="5807938" y="813769"/>
            <a:ext cx="2835877" cy="273539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1800" b="1" i="0" u="none" strike="noStrike" cap="none">
                <a:solidFill>
                  <a:srgbClr val="6AA84F"/>
                </a:solidFill>
                <a:latin typeface="Arial"/>
                <a:ea typeface="Arial"/>
                <a:cs typeface="Arial"/>
                <a:sym typeface="Arial"/>
              </a:rPr>
              <a:t>Help is only one click away! </a:t>
            </a:r>
            <a:endParaRPr/>
          </a:p>
          <a:p>
            <a:pPr marL="0" marR="0" lvl="0" indent="0" algn="l" rtl="0">
              <a:lnSpc>
                <a:spcPct val="100000"/>
              </a:lnSpc>
              <a:spcBef>
                <a:spcPts val="0"/>
              </a:spcBef>
              <a:spcAft>
                <a:spcPts val="0"/>
              </a:spcAft>
              <a:buClr>
                <a:schemeClr val="dk2"/>
              </a:buClr>
              <a:buSzPts val="1400"/>
              <a:buFont typeface="Arial"/>
              <a:buNone/>
            </a:pPr>
            <a:endParaRPr sz="1400" b="1" i="0" u="none" strike="noStrike" cap="none">
              <a:solidFill>
                <a:srgbClr val="6AA84F"/>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400"/>
              <a:buFont typeface="Arial"/>
              <a:buNone/>
            </a:pPr>
            <a:r>
              <a:rPr lang="en-GB" sz="1400" b="0" i="0" u="none" strike="noStrike" cap="none">
                <a:solidFill>
                  <a:schemeClr val="dk2"/>
                </a:solidFill>
                <a:latin typeface="Arial"/>
                <a:ea typeface="Arial"/>
                <a:cs typeface="Arial"/>
                <a:sym typeface="Arial"/>
              </a:rPr>
              <a:t>The LEAP Help desk tracks the incoming questions from the LEAP community and then uses that information to compile lists of the most commonly asked questions for topics such as </a:t>
            </a:r>
            <a:r>
              <a:rPr lang="en-GB" sz="1400" b="1" i="0" u="none" strike="noStrike" cap="none">
                <a:solidFill>
                  <a:srgbClr val="6AA84F"/>
                </a:solidFill>
                <a:latin typeface="Arial"/>
                <a:ea typeface="Arial"/>
                <a:cs typeface="Arial"/>
                <a:sym typeface="Arial"/>
              </a:rPr>
              <a:t>Learn, Sales </a:t>
            </a:r>
            <a:r>
              <a:rPr lang="en-GB" sz="1400" b="0" i="0" u="none" strike="noStrike" cap="none">
                <a:solidFill>
                  <a:schemeClr val="dk2"/>
                </a:solidFill>
                <a:latin typeface="Arial"/>
                <a:ea typeface="Arial"/>
                <a:cs typeface="Arial"/>
                <a:sym typeface="Arial"/>
              </a:rPr>
              <a:t>and</a:t>
            </a:r>
            <a:r>
              <a:rPr lang="en-GB" sz="1400" b="1" i="0" u="none" strike="noStrike" cap="none">
                <a:solidFill>
                  <a:srgbClr val="6AA84F"/>
                </a:solidFill>
                <a:latin typeface="Arial"/>
                <a:ea typeface="Arial"/>
                <a:cs typeface="Arial"/>
                <a:sym typeface="Arial"/>
              </a:rPr>
              <a:t> Rewards. </a:t>
            </a:r>
            <a:r>
              <a:rPr lang="en-GB" sz="1400" b="0" i="0" u="none" strike="noStrike" cap="none">
                <a:solidFill>
                  <a:schemeClr val="dk2"/>
                </a:solidFill>
                <a:latin typeface="Arial"/>
                <a:ea typeface="Arial"/>
                <a:cs typeface="Arial"/>
                <a:sym typeface="Arial"/>
              </a:rPr>
              <a:t>Plus we have a</a:t>
            </a:r>
            <a:r>
              <a:rPr lang="en-GB" sz="1400" b="1" i="0" u="none" strike="noStrike" cap="none">
                <a:solidFill>
                  <a:srgbClr val="6AA84F"/>
                </a:solidFill>
                <a:latin typeface="Arial"/>
                <a:ea typeface="Arial"/>
                <a:cs typeface="Arial"/>
                <a:sym typeface="Arial"/>
              </a:rPr>
              <a:t> General</a:t>
            </a:r>
            <a:r>
              <a:rPr lang="en-GB" sz="1400" b="0" i="0" u="none" strike="noStrike" cap="none">
                <a:solidFill>
                  <a:schemeClr val="dk2"/>
                </a:solidFill>
                <a:latin typeface="Arial"/>
                <a:ea typeface="Arial"/>
                <a:cs typeface="Arial"/>
                <a:sym typeface="Arial"/>
              </a:rPr>
              <a:t> FAQ. </a:t>
            </a:r>
            <a:endParaRPr/>
          </a:p>
          <a:p>
            <a:pPr marL="0" marR="0" lvl="0" indent="0" algn="l" rtl="0">
              <a:lnSpc>
                <a:spcPct val="100000"/>
              </a:lnSpc>
              <a:spcBef>
                <a:spcPts val="0"/>
              </a:spcBef>
              <a:spcAft>
                <a:spcPts val="0"/>
              </a:spcAft>
              <a:buClr>
                <a:schemeClr val="dk2"/>
              </a:buClr>
              <a:buSzPts val="1400"/>
              <a:buFont typeface="Arial"/>
              <a:buNone/>
            </a:pPr>
            <a:endParaRPr sz="1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400"/>
              <a:buFont typeface="Arial"/>
              <a:buNone/>
            </a:pPr>
            <a:r>
              <a:rPr lang="en-GB" sz="1400" b="0" i="0" u="none" strike="noStrike" cap="none">
                <a:solidFill>
                  <a:schemeClr val="dk2"/>
                </a:solidFill>
                <a:latin typeface="Arial"/>
                <a:ea typeface="Arial"/>
                <a:cs typeface="Arial"/>
                <a:sym typeface="Arial"/>
              </a:rPr>
              <a:t>Use keyword search to fast track your way to the answer you need or you can always Contact Us.</a:t>
            </a:r>
            <a:endParaRPr/>
          </a:p>
          <a:p>
            <a:pPr marL="0" marR="0" lvl="0" indent="0" algn="l" rtl="0">
              <a:lnSpc>
                <a:spcPct val="100000"/>
              </a:lnSpc>
              <a:spcBef>
                <a:spcPts val="0"/>
              </a:spcBef>
              <a:spcAft>
                <a:spcPts val="0"/>
              </a:spcAft>
              <a:buClr>
                <a:schemeClr val="dk2"/>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98" name="Shape 98"/>
          <p:cNvPicPr preferRelativeResize="0"/>
          <p:nvPr/>
        </p:nvPicPr>
        <p:blipFill rotWithShape="1">
          <a:blip r:embed="rId4">
            <a:alphaModFix/>
          </a:blip>
          <a:srcRect/>
          <a:stretch/>
        </p:blipFill>
        <p:spPr>
          <a:xfrm>
            <a:off x="158620" y="1109714"/>
            <a:ext cx="5414267" cy="1697468"/>
          </a:xfrm>
          <a:prstGeom prst="rect">
            <a:avLst/>
          </a:prstGeom>
          <a:noFill/>
          <a:ln>
            <a:noFill/>
          </a:ln>
        </p:spPr>
      </p:pic>
      <p:pic>
        <p:nvPicPr>
          <p:cNvPr id="99" name="Shape 99"/>
          <p:cNvPicPr preferRelativeResize="0"/>
          <p:nvPr/>
        </p:nvPicPr>
        <p:blipFill rotWithShape="1">
          <a:blip r:embed="rId5">
            <a:alphaModFix/>
          </a:blip>
          <a:srcRect/>
          <a:stretch/>
        </p:blipFill>
        <p:spPr>
          <a:xfrm>
            <a:off x="1019028" y="2152828"/>
            <a:ext cx="4554551" cy="1902150"/>
          </a:xfrm>
          <a:prstGeom prst="rect">
            <a:avLst/>
          </a:prstGeom>
          <a:noFill/>
          <a:ln>
            <a:noFill/>
          </a:ln>
        </p:spPr>
      </p:pic>
      <p:sp>
        <p:nvSpPr>
          <p:cNvPr id="100" name="Shape 100"/>
          <p:cNvSpPr/>
          <p:nvPr/>
        </p:nvSpPr>
        <p:spPr>
          <a:xfrm>
            <a:off x="1577269" y="4817776"/>
            <a:ext cx="4530887" cy="2616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AA84F"/>
              </a:buClr>
              <a:buSzPts val="1100"/>
              <a:buFont typeface="Arial"/>
              <a:buNone/>
            </a:pPr>
            <a:r>
              <a:rPr lang="en-GB" sz="1100" b="1" i="0" u="none" strike="noStrike" cap="none">
                <a:solidFill>
                  <a:srgbClr val="6AA84F"/>
                </a:solidFill>
                <a:latin typeface="Arial"/>
                <a:ea typeface="Arial"/>
                <a:cs typeface="Arial"/>
                <a:sym typeface="Arial"/>
              </a:rPr>
              <a:t>Access FAQs from Help </a:t>
            </a:r>
            <a:endParaRPr/>
          </a:p>
        </p:txBody>
      </p:sp>
    </p:spTree>
    <p:custDataLst>
      <p:tags r:id="rId1"/>
    </p:custData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30363" y="194960"/>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none" strike="noStrike" cap="none">
                <a:solidFill>
                  <a:srgbClr val="6AA84F"/>
                </a:solidFill>
                <a:latin typeface="Arial"/>
                <a:ea typeface="Arial"/>
                <a:cs typeface="Arial"/>
                <a:sym typeface="Arial"/>
              </a:rPr>
              <a:t>Contact Us</a:t>
            </a:r>
            <a:endParaRPr/>
          </a:p>
        </p:txBody>
      </p:sp>
      <p:sp>
        <p:nvSpPr>
          <p:cNvPr id="106" name="Shape 106"/>
          <p:cNvSpPr txBox="1">
            <a:spLocks noGrp="1"/>
          </p:cNvSpPr>
          <p:nvPr>
            <p:ph type="body" idx="1"/>
          </p:nvPr>
        </p:nvSpPr>
        <p:spPr>
          <a:xfrm>
            <a:off x="5197013" y="989046"/>
            <a:ext cx="3653950" cy="149054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2"/>
              </a:buClr>
              <a:buSzPts val="1600"/>
              <a:buFont typeface="Arial"/>
              <a:buNone/>
            </a:pPr>
            <a:r>
              <a:rPr lang="en-GB" sz="1600" b="0" i="0" u="none" strike="noStrike" cap="none">
                <a:solidFill>
                  <a:schemeClr val="dk2"/>
                </a:solidFill>
                <a:latin typeface="Arial"/>
                <a:ea typeface="Arial"/>
                <a:cs typeface="Arial"/>
                <a:sym typeface="Arial"/>
              </a:rPr>
              <a:t>At any stage should you need assistance, just click </a:t>
            </a:r>
            <a:endParaRPr/>
          </a:p>
          <a:p>
            <a:pPr marL="0" marR="0" lvl="0" indent="0" algn="ctr" rtl="0">
              <a:lnSpc>
                <a:spcPct val="100000"/>
              </a:lnSpc>
              <a:spcBef>
                <a:spcPts val="0"/>
              </a:spcBef>
              <a:spcAft>
                <a:spcPts val="0"/>
              </a:spcAft>
              <a:buClr>
                <a:schemeClr val="dk2"/>
              </a:buClr>
              <a:buSzPts val="1800"/>
              <a:buFont typeface="Arial"/>
              <a:buNone/>
            </a:pPr>
            <a:r>
              <a:rPr lang="en-GB" sz="1800" b="1" i="0" u="none" strike="noStrike" cap="none">
                <a:solidFill>
                  <a:srgbClr val="6AA84F"/>
                </a:solidFill>
                <a:latin typeface="Arial"/>
                <a:ea typeface="Arial"/>
                <a:cs typeface="Arial"/>
                <a:sym typeface="Arial"/>
              </a:rPr>
              <a:t>Contact Us </a:t>
            </a:r>
            <a:endParaRPr/>
          </a:p>
          <a:p>
            <a:pPr marL="0" marR="0" lvl="0" indent="0" algn="ctr" rtl="0">
              <a:lnSpc>
                <a:spcPct val="100000"/>
              </a:lnSpc>
              <a:spcBef>
                <a:spcPts val="0"/>
              </a:spcBef>
              <a:spcAft>
                <a:spcPts val="0"/>
              </a:spcAft>
              <a:buClr>
                <a:schemeClr val="dk2"/>
              </a:buClr>
              <a:buSzPts val="1600"/>
              <a:buFont typeface="Arial"/>
              <a:buNone/>
            </a:pPr>
            <a:r>
              <a:rPr lang="en-GB" sz="1600" b="0" i="0" u="none" strike="noStrike" cap="none">
                <a:solidFill>
                  <a:schemeClr val="dk2"/>
                </a:solidFill>
                <a:latin typeface="Arial"/>
                <a:ea typeface="Arial"/>
                <a:cs typeface="Arial"/>
                <a:sym typeface="Arial"/>
              </a:rPr>
              <a:t>and fill in some basic information and a member of the team will be in contact with you within 48 hours. </a:t>
            </a:r>
            <a:endParaRPr/>
          </a:p>
          <a:p>
            <a:pPr marL="0" marR="0" lvl="0" indent="0" algn="ctr" rtl="0">
              <a:lnSpc>
                <a:spcPct val="100000"/>
              </a:lnSpc>
              <a:spcBef>
                <a:spcPts val="0"/>
              </a:spcBef>
              <a:spcAft>
                <a:spcPts val="0"/>
              </a:spcAft>
              <a:buClr>
                <a:schemeClr val="dk2"/>
              </a:buClr>
              <a:buSzPts val="2800"/>
              <a:buFont typeface="Arial"/>
              <a:buNone/>
            </a:pPr>
            <a:endParaRPr sz="2800" b="1" i="0" u="none" strike="noStrike" cap="none">
              <a:solidFill>
                <a:srgbClr val="6AA84F"/>
              </a:solidFill>
              <a:latin typeface="Arial"/>
              <a:ea typeface="Arial"/>
              <a:cs typeface="Arial"/>
              <a:sym typeface="Arial"/>
            </a:endParaRPr>
          </a:p>
          <a:p>
            <a:pPr marL="0" marR="0" lvl="0" indent="0" algn="ctr" rtl="0">
              <a:lnSpc>
                <a:spcPct val="100000"/>
              </a:lnSpc>
              <a:spcBef>
                <a:spcPts val="0"/>
              </a:spcBef>
              <a:spcAft>
                <a:spcPts val="0"/>
              </a:spcAft>
              <a:buClr>
                <a:schemeClr val="dk2"/>
              </a:buClr>
              <a:buSzPts val="1800"/>
              <a:buFont typeface="Arial"/>
              <a:buNone/>
            </a:pPr>
            <a:r>
              <a:rPr lang="en-GB" sz="1800" b="1" i="0" u="none" strike="noStrike" cap="none">
                <a:solidFill>
                  <a:srgbClr val="6AA84F"/>
                </a:solidFill>
                <a:latin typeface="Arial"/>
                <a:ea typeface="Arial"/>
                <a:cs typeface="Arial"/>
                <a:sym typeface="Arial"/>
              </a:rPr>
              <a:t>Helping you get the most out of LEAP is our job!</a:t>
            </a:r>
            <a:endParaRPr/>
          </a:p>
          <a:p>
            <a:pPr marL="0" marR="0" lvl="0" indent="0" algn="ctr" rtl="0">
              <a:lnSpc>
                <a:spcPct val="100000"/>
              </a:lnSpc>
              <a:spcBef>
                <a:spcPts val="0"/>
              </a:spcBef>
              <a:spcAft>
                <a:spcPts val="0"/>
              </a:spcAft>
              <a:buClr>
                <a:schemeClr val="dk2"/>
              </a:buClr>
              <a:buSzPts val="2800"/>
              <a:buFont typeface="Arial"/>
              <a:buNone/>
            </a:pPr>
            <a:endParaRPr sz="2800" b="1" i="0" u="none" strike="noStrike" cap="none">
              <a:solidFill>
                <a:srgbClr val="6AA84F"/>
              </a:solidFill>
              <a:latin typeface="Arial"/>
              <a:ea typeface="Arial"/>
              <a:cs typeface="Arial"/>
              <a:sym typeface="Arial"/>
            </a:endParaRPr>
          </a:p>
        </p:txBody>
      </p:sp>
      <p:pic>
        <p:nvPicPr>
          <p:cNvPr id="107" name="Shape 107"/>
          <p:cNvPicPr preferRelativeResize="0"/>
          <p:nvPr/>
        </p:nvPicPr>
        <p:blipFill rotWithShape="1">
          <a:blip r:embed="rId4">
            <a:alphaModFix/>
          </a:blip>
          <a:srcRect/>
          <a:stretch/>
        </p:blipFill>
        <p:spPr>
          <a:xfrm>
            <a:off x="125089" y="844660"/>
            <a:ext cx="4716116" cy="3089082"/>
          </a:xfrm>
          <a:prstGeom prst="rect">
            <a:avLst/>
          </a:prstGeom>
          <a:noFill/>
          <a:ln>
            <a:noFill/>
          </a:ln>
        </p:spPr>
      </p:pic>
      <p:pic>
        <p:nvPicPr>
          <p:cNvPr id="108" name="Shape 108"/>
          <p:cNvPicPr preferRelativeResize="0"/>
          <p:nvPr/>
        </p:nvPicPr>
        <p:blipFill rotWithShape="1">
          <a:blip r:embed="rId5">
            <a:alphaModFix/>
          </a:blip>
          <a:srcRect/>
          <a:stretch/>
        </p:blipFill>
        <p:spPr>
          <a:xfrm>
            <a:off x="3255901" y="3779996"/>
            <a:ext cx="1940205" cy="1061599"/>
          </a:xfrm>
          <a:prstGeom prst="rect">
            <a:avLst/>
          </a:prstGeom>
          <a:noFill/>
          <a:ln>
            <a:noFill/>
          </a:ln>
        </p:spPr>
      </p:pic>
    </p:spTree>
    <p:custDataLst>
      <p:tags r:id="rId1"/>
    </p:custData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4" name="Shape 114"/>
          <p:cNvSpPr txBox="1">
            <a:spLocks noGrp="1"/>
          </p:cNvSpPr>
          <p:nvPr>
            <p:ph type="title"/>
          </p:nvPr>
        </p:nvSpPr>
        <p:spPr>
          <a:xfrm>
            <a:off x="278012" y="194960"/>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2800" b="1" i="0" u="none" strike="noStrike" cap="none" dirty="0">
                <a:solidFill>
                  <a:srgbClr val="6AA84F"/>
                </a:solidFill>
                <a:latin typeface="Arial"/>
                <a:ea typeface="Arial"/>
                <a:cs typeface="Arial"/>
                <a:sym typeface="Arial"/>
              </a:rPr>
              <a:t>My LEAP</a:t>
            </a:r>
            <a:endParaRPr dirty="0"/>
          </a:p>
          <a:p>
            <a:pPr marL="0" marR="0" lvl="0" indent="0" algn="l" rtl="0">
              <a:lnSpc>
                <a:spcPct val="100000"/>
              </a:lnSpc>
              <a:spcBef>
                <a:spcPts val="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p:txBody>
      </p:sp>
      <p:sp>
        <p:nvSpPr>
          <p:cNvPr id="113" name="Shape 113"/>
          <p:cNvSpPr txBox="1"/>
          <p:nvPr/>
        </p:nvSpPr>
        <p:spPr>
          <a:xfrm>
            <a:off x="7326650" y="388600"/>
            <a:ext cx="1738200" cy="66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0000"/>
              </a:solidFill>
              <a:latin typeface="Arial"/>
              <a:ea typeface="Arial"/>
              <a:cs typeface="Arial"/>
              <a:sym typeface="Arial"/>
            </a:endParaRPr>
          </a:p>
        </p:txBody>
      </p:sp>
      <p:sp>
        <p:nvSpPr>
          <p:cNvPr id="115" name="Shape 115"/>
          <p:cNvSpPr txBox="1">
            <a:spLocks noGrp="1"/>
          </p:cNvSpPr>
          <p:nvPr>
            <p:ph type="body" idx="1"/>
          </p:nvPr>
        </p:nvSpPr>
        <p:spPr>
          <a:xfrm>
            <a:off x="311700" y="720700"/>
            <a:ext cx="4419600" cy="372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400"/>
              <a:buFont typeface="Arial"/>
              <a:buNone/>
            </a:pPr>
            <a:r>
              <a:rPr lang="en-GB" sz="1400" b="0" i="0" u="none" strike="noStrike" cap="none" dirty="0">
                <a:solidFill>
                  <a:schemeClr val="dk2"/>
                </a:solidFill>
                <a:latin typeface="Arial"/>
                <a:ea typeface="Arial"/>
                <a:cs typeface="Arial"/>
                <a:sym typeface="Arial"/>
              </a:rPr>
              <a:t>LEAP is about your relationship with Lenovo, so it ensure you have all that information at your fingertips, we have introduced My LEAP: </a:t>
            </a:r>
            <a:endParaRPr dirty="0"/>
          </a:p>
          <a:p>
            <a:pPr marL="0" marR="0" lvl="0" indent="0" algn="l" rtl="0">
              <a:lnSpc>
                <a:spcPct val="100000"/>
              </a:lnSpc>
              <a:spcBef>
                <a:spcPts val="0"/>
              </a:spcBef>
              <a:spcAft>
                <a:spcPts val="0"/>
              </a:spcAft>
              <a:buClr>
                <a:schemeClr val="dk2"/>
              </a:buClr>
              <a:buSzPts val="1200"/>
              <a:buFont typeface="Arial"/>
              <a:buNone/>
            </a:pPr>
            <a:endParaRPr sz="1200" b="1" i="0" u="none" strike="noStrike" cap="none" dirty="0">
              <a:solidFill>
                <a:srgbClr val="6AA84F"/>
              </a:solidFill>
              <a:latin typeface="Arial"/>
              <a:ea typeface="Arial"/>
              <a:cs typeface="Arial"/>
              <a:sym typeface="Arial"/>
            </a:endParaRPr>
          </a:p>
          <a:p>
            <a:pPr marL="285750" marR="0" lvl="0" indent="-285750" algn="l" rtl="0">
              <a:lnSpc>
                <a:spcPct val="100000"/>
              </a:lnSpc>
              <a:spcBef>
                <a:spcPts val="0"/>
              </a:spcBef>
              <a:spcAft>
                <a:spcPts val="0"/>
              </a:spcAft>
              <a:buClr>
                <a:schemeClr val="dk2"/>
              </a:buClr>
              <a:buSzPts val="1200"/>
              <a:buFont typeface="Arial"/>
              <a:buAutoNum type="arabicPeriod"/>
            </a:pPr>
            <a:r>
              <a:rPr lang="en-GB" sz="1200" b="1" i="0" u="none" strike="noStrike" cap="none" dirty="0">
                <a:solidFill>
                  <a:srgbClr val="6AA84F"/>
                </a:solidFill>
                <a:latin typeface="Arial"/>
                <a:ea typeface="Arial"/>
                <a:cs typeface="Arial"/>
                <a:sym typeface="Arial"/>
              </a:rPr>
              <a:t>My Profile</a:t>
            </a:r>
            <a:endParaRPr dirty="0"/>
          </a:p>
          <a:p>
            <a:pPr marL="285750" marR="0" lvl="0" indent="-285750" algn="l" rtl="0">
              <a:lnSpc>
                <a:spcPct val="100000"/>
              </a:lnSpc>
              <a:spcBef>
                <a:spcPts val="0"/>
              </a:spcBef>
              <a:spcAft>
                <a:spcPts val="0"/>
              </a:spcAft>
              <a:buClr>
                <a:schemeClr val="dk2"/>
              </a:buClr>
              <a:buSzPts val="1200"/>
              <a:buFont typeface="Arial"/>
              <a:buAutoNum type="arabicPeriod"/>
            </a:pPr>
            <a:r>
              <a:rPr lang="en-GB" sz="1200" b="1" i="0" u="none" strike="noStrike" cap="none" dirty="0">
                <a:solidFill>
                  <a:srgbClr val="6AA84F"/>
                </a:solidFill>
                <a:latin typeface="Arial"/>
                <a:ea typeface="Arial"/>
                <a:cs typeface="Arial"/>
                <a:sym typeface="Arial"/>
              </a:rPr>
              <a:t>My Points Statement</a:t>
            </a:r>
            <a:endParaRPr dirty="0"/>
          </a:p>
          <a:p>
            <a:pPr marL="285750" marR="0" lvl="0" indent="-285750" algn="l" rtl="0">
              <a:lnSpc>
                <a:spcPct val="100000"/>
              </a:lnSpc>
              <a:spcBef>
                <a:spcPts val="0"/>
              </a:spcBef>
              <a:spcAft>
                <a:spcPts val="0"/>
              </a:spcAft>
              <a:buClr>
                <a:schemeClr val="dk2"/>
              </a:buClr>
              <a:buSzPts val="1200"/>
              <a:buFont typeface="Arial"/>
              <a:buAutoNum type="arabicPeriod"/>
            </a:pPr>
            <a:r>
              <a:rPr lang="en-GB" sz="1200" b="1" i="0" u="none" strike="noStrike" cap="none" dirty="0">
                <a:solidFill>
                  <a:srgbClr val="6AA84F"/>
                </a:solidFill>
                <a:latin typeface="Arial"/>
                <a:ea typeface="Arial"/>
                <a:cs typeface="Arial"/>
                <a:sym typeface="Arial"/>
              </a:rPr>
              <a:t>My Redemptions</a:t>
            </a:r>
            <a:endParaRPr dirty="0"/>
          </a:p>
          <a:p>
            <a:pPr marL="285750" marR="0" lvl="0" indent="-285750" algn="l" rtl="0">
              <a:lnSpc>
                <a:spcPct val="100000"/>
              </a:lnSpc>
              <a:spcBef>
                <a:spcPts val="0"/>
              </a:spcBef>
              <a:spcAft>
                <a:spcPts val="0"/>
              </a:spcAft>
              <a:buClr>
                <a:schemeClr val="dk2"/>
              </a:buClr>
              <a:buSzPts val="1200"/>
              <a:buFont typeface="Arial"/>
              <a:buAutoNum type="arabicPeriod"/>
            </a:pPr>
            <a:r>
              <a:rPr lang="en-GB" sz="1200" b="1" i="0" u="none" strike="noStrike" cap="none" dirty="0">
                <a:solidFill>
                  <a:srgbClr val="6AA84F"/>
                </a:solidFill>
                <a:latin typeface="Arial"/>
                <a:ea typeface="Arial"/>
                <a:cs typeface="Arial"/>
                <a:sym typeface="Arial"/>
              </a:rPr>
              <a:t>My Lenovo Mastercard</a:t>
            </a:r>
            <a:endParaRPr dirty="0"/>
          </a:p>
          <a:p>
            <a:pPr marL="285750" marR="0" lvl="0" indent="-285750" algn="l" rtl="0">
              <a:lnSpc>
                <a:spcPct val="100000"/>
              </a:lnSpc>
              <a:spcBef>
                <a:spcPts val="0"/>
              </a:spcBef>
              <a:spcAft>
                <a:spcPts val="0"/>
              </a:spcAft>
              <a:buClr>
                <a:schemeClr val="dk2"/>
              </a:buClr>
              <a:buSzPts val="1200"/>
              <a:buFont typeface="Arial"/>
              <a:buAutoNum type="arabicPeriod"/>
            </a:pPr>
            <a:r>
              <a:rPr lang="en-GB" sz="1200" b="1" i="0" u="none" strike="noStrike" cap="none" dirty="0">
                <a:solidFill>
                  <a:srgbClr val="6AA84F"/>
                </a:solidFill>
                <a:latin typeface="Arial"/>
                <a:ea typeface="Arial"/>
                <a:cs typeface="Arial"/>
                <a:sym typeface="Arial"/>
              </a:rPr>
              <a:t>My Learning</a:t>
            </a:r>
            <a:endParaRPr dirty="0"/>
          </a:p>
          <a:p>
            <a:pPr marL="285750" marR="0" lvl="0" indent="-285750" algn="l" rtl="0">
              <a:lnSpc>
                <a:spcPct val="100000"/>
              </a:lnSpc>
              <a:spcBef>
                <a:spcPts val="0"/>
              </a:spcBef>
              <a:spcAft>
                <a:spcPts val="0"/>
              </a:spcAft>
              <a:buClr>
                <a:schemeClr val="dk2"/>
              </a:buClr>
              <a:buSzPts val="1200"/>
              <a:buFont typeface="Arial"/>
              <a:buAutoNum type="arabicPeriod"/>
            </a:pPr>
            <a:r>
              <a:rPr lang="en-GB" sz="1200" b="1" i="0" u="none" strike="noStrike" cap="none" dirty="0">
                <a:solidFill>
                  <a:srgbClr val="6AA84F"/>
                </a:solidFill>
                <a:latin typeface="Arial"/>
                <a:ea typeface="Arial"/>
                <a:cs typeface="Arial"/>
                <a:sym typeface="Arial"/>
              </a:rPr>
              <a:t>My Certifications</a:t>
            </a:r>
            <a:endParaRPr dirty="0"/>
          </a:p>
          <a:p>
            <a:pPr marL="285750" marR="0" lvl="0" indent="-285750" algn="l" rtl="0">
              <a:lnSpc>
                <a:spcPct val="100000"/>
              </a:lnSpc>
              <a:spcBef>
                <a:spcPts val="0"/>
              </a:spcBef>
              <a:spcAft>
                <a:spcPts val="0"/>
              </a:spcAft>
              <a:buClr>
                <a:schemeClr val="dk2"/>
              </a:buClr>
              <a:buSzPts val="1200"/>
              <a:buFont typeface="Arial"/>
              <a:buNone/>
            </a:pPr>
            <a:endParaRPr sz="1200" b="1" i="0" u="none" strike="noStrike" cap="none" dirty="0">
              <a:solidFill>
                <a:srgbClr val="6AA84F"/>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400"/>
              <a:buFont typeface="Arial"/>
              <a:buNone/>
            </a:pPr>
            <a:r>
              <a:rPr lang="en-GB" sz="1400" b="0" i="0" u="none" strike="noStrike" cap="none" dirty="0">
                <a:solidFill>
                  <a:schemeClr val="dk2"/>
                </a:solidFill>
                <a:latin typeface="Arial"/>
                <a:ea typeface="Arial"/>
                <a:cs typeface="Arial"/>
                <a:sym typeface="Arial"/>
              </a:rPr>
              <a:t>From My LEAP you get a snapshot of your activity such as the number of courses completed, summary of your points, what of redemptions you made and your Lenovo Mastercard balance with quick click through for more information. </a:t>
            </a:r>
            <a:endParaRPr dirty="0"/>
          </a:p>
          <a:p>
            <a:pPr marL="0" marR="0" lvl="0" indent="0" algn="l" rtl="0">
              <a:lnSpc>
                <a:spcPct val="100000"/>
              </a:lnSpc>
              <a:spcBef>
                <a:spcPts val="0"/>
              </a:spcBef>
              <a:spcAft>
                <a:spcPts val="0"/>
              </a:spcAft>
              <a:buClr>
                <a:schemeClr val="dk2"/>
              </a:buClr>
              <a:buSzPts val="1400"/>
              <a:buFont typeface="Arial"/>
              <a:buNone/>
            </a:pPr>
            <a:endParaRPr sz="1400" b="0" i="0" u="none"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400"/>
              <a:buFont typeface="Arial"/>
              <a:buNone/>
            </a:pPr>
            <a:r>
              <a:rPr lang="en-GB" sz="1400" b="1" i="0" u="none" strike="noStrike" cap="none" dirty="0">
                <a:solidFill>
                  <a:srgbClr val="6AA84F"/>
                </a:solidFill>
                <a:latin typeface="Arial"/>
                <a:ea typeface="Arial"/>
                <a:cs typeface="Arial"/>
                <a:sym typeface="Arial"/>
              </a:rPr>
              <a:t>Start your LEAP day here!</a:t>
            </a:r>
            <a:endParaRPr dirty="0"/>
          </a:p>
          <a:p>
            <a:pPr marL="0" marR="0" lvl="0" indent="0" algn="ctr" rtl="0">
              <a:lnSpc>
                <a:spcPct val="100000"/>
              </a:lnSpc>
              <a:spcBef>
                <a:spcPts val="0"/>
              </a:spcBef>
              <a:spcAft>
                <a:spcPts val="0"/>
              </a:spcAft>
              <a:buClr>
                <a:schemeClr val="dk2"/>
              </a:buClr>
              <a:buSzPts val="1400"/>
              <a:buFont typeface="Arial"/>
              <a:buNone/>
            </a:pPr>
            <a:endParaRPr sz="1400" b="1" i="0" u="none" strike="noStrike" cap="none" dirty="0">
              <a:solidFill>
                <a:srgbClr val="6AA84F"/>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200"/>
              <a:buFont typeface="Arial"/>
              <a:buNone/>
            </a:pPr>
            <a:endParaRPr sz="1200" b="1" i="0" u="none" strike="noStrike" cap="none" dirty="0">
              <a:solidFill>
                <a:srgbClr val="6AA84F"/>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400"/>
              <a:buFont typeface="Arial"/>
              <a:buNone/>
            </a:pPr>
            <a:endParaRPr sz="1400" b="0" i="0" u="none" strike="noStrike" cap="none" dirty="0">
              <a:solidFill>
                <a:schemeClr val="dk2"/>
              </a:solidFill>
              <a:latin typeface="Arial"/>
              <a:ea typeface="Arial"/>
              <a:cs typeface="Arial"/>
              <a:sym typeface="Arial"/>
            </a:endParaRPr>
          </a:p>
        </p:txBody>
      </p:sp>
      <p:grpSp>
        <p:nvGrpSpPr>
          <p:cNvPr id="116" name="Shape 116"/>
          <p:cNvGrpSpPr/>
          <p:nvPr/>
        </p:nvGrpSpPr>
        <p:grpSpPr>
          <a:xfrm>
            <a:off x="4919225" y="807012"/>
            <a:ext cx="4010375" cy="3551575"/>
            <a:chOff x="4919225" y="807012"/>
            <a:chExt cx="4010375" cy="3551575"/>
          </a:xfrm>
        </p:grpSpPr>
        <p:pic>
          <p:nvPicPr>
            <p:cNvPr id="117" name="Shape 117"/>
            <p:cNvPicPr preferRelativeResize="0"/>
            <p:nvPr/>
          </p:nvPicPr>
          <p:blipFill rotWithShape="1">
            <a:blip r:embed="rId4">
              <a:alphaModFix/>
            </a:blip>
            <a:srcRect/>
            <a:stretch/>
          </p:blipFill>
          <p:spPr>
            <a:xfrm>
              <a:off x="4919225" y="807012"/>
              <a:ext cx="4010375" cy="3551575"/>
            </a:xfrm>
            <a:prstGeom prst="rect">
              <a:avLst/>
            </a:prstGeom>
            <a:noFill/>
            <a:ln>
              <a:noFill/>
            </a:ln>
          </p:spPr>
        </p:pic>
        <p:pic>
          <p:nvPicPr>
            <p:cNvPr id="118" name="Shape 118"/>
            <p:cNvPicPr preferRelativeResize="0"/>
            <p:nvPr/>
          </p:nvPicPr>
          <p:blipFill rotWithShape="1">
            <a:blip r:embed="rId5">
              <a:alphaModFix/>
            </a:blip>
            <a:srcRect l="17095" t="20672" r="16018" b="7970"/>
            <a:stretch/>
          </p:blipFill>
          <p:spPr>
            <a:xfrm>
              <a:off x="5100550" y="1145975"/>
              <a:ext cx="3627477" cy="2324949"/>
            </a:xfrm>
            <a:prstGeom prst="rect">
              <a:avLst/>
            </a:prstGeom>
            <a:noFill/>
            <a:ln>
              <a:noFill/>
            </a:ln>
          </p:spPr>
        </p:pic>
      </p:grpSp>
    </p:spTree>
    <p:custDataLst>
      <p:tags r:id="rId1"/>
    </p:custDataLst>
  </p:cSld>
  <p:clrMapOvr>
    <a:masterClrMapping/>
  </p:clrMapOvr>
  <p:transition spd="slow">
    <p:push/>
  </p:transition>
</p:sld>
</file>

<file path=ppt/tags/tag1.xml><?xml version="1.0" encoding="utf-8"?>
<p:tagLst xmlns:a="http://schemas.openxmlformats.org/drawingml/2006/main" xmlns:r="http://schemas.openxmlformats.org/officeDocument/2006/relationships" xmlns:p="http://schemas.openxmlformats.org/presentationml/2006/main">
  <p:tag name="OFFISYNC_CONTAIN_GUIDS" val="TRUE"/>
</p:tagLst>
</file>

<file path=ppt/tags/tag10.xml><?xml version="1.0" encoding="utf-8"?>
<p:tagLst xmlns:a="http://schemas.openxmlformats.org/drawingml/2006/main" xmlns:r="http://schemas.openxmlformats.org/officeDocument/2006/relationships" xmlns:p="http://schemas.openxmlformats.org/presentationml/2006/main">
  <p:tag name="OFFISYNC_SLIDE_GUID" val="9ea52572-085a-461e-9f4b-19d5d1305603"/>
</p:tagLst>
</file>

<file path=ppt/tags/tag11.xml><?xml version="1.0" encoding="utf-8"?>
<p:tagLst xmlns:a="http://schemas.openxmlformats.org/drawingml/2006/main" xmlns:r="http://schemas.openxmlformats.org/officeDocument/2006/relationships" xmlns:p="http://schemas.openxmlformats.org/presentationml/2006/main">
  <p:tag name="OFFISYNC_SLIDE_GUID" val="96d2cd8f-8e6b-42c5-a8b4-26ef03d009f5"/>
</p:tagLst>
</file>

<file path=ppt/tags/tag12.xml><?xml version="1.0" encoding="utf-8"?>
<p:tagLst xmlns:a="http://schemas.openxmlformats.org/drawingml/2006/main" xmlns:r="http://schemas.openxmlformats.org/officeDocument/2006/relationships" xmlns:p="http://schemas.openxmlformats.org/presentationml/2006/main">
  <p:tag name="OFFISYNC_SLIDE_GUID" val="b1b264bc-78d2-4b1c-98fc-ce21b51c5c50"/>
</p:tagLst>
</file>

<file path=ppt/tags/tag13.xml><?xml version="1.0" encoding="utf-8"?>
<p:tagLst xmlns:a="http://schemas.openxmlformats.org/drawingml/2006/main" xmlns:r="http://schemas.openxmlformats.org/officeDocument/2006/relationships" xmlns:p="http://schemas.openxmlformats.org/presentationml/2006/main">
  <p:tag name="OFFISYNC_SLIDE_GUID" val="e2214bd0-f816-4e68-b073-cd617841e6f4"/>
</p:tagLst>
</file>

<file path=ppt/tags/tag14.xml><?xml version="1.0" encoding="utf-8"?>
<p:tagLst xmlns:a="http://schemas.openxmlformats.org/drawingml/2006/main" xmlns:r="http://schemas.openxmlformats.org/officeDocument/2006/relationships" xmlns:p="http://schemas.openxmlformats.org/presentationml/2006/main">
  <p:tag name="OFFISYNC_SLIDE_GUID" val="82606639-cd92-4c8b-b252-777fa0b3b6a8"/>
</p:tagLst>
</file>

<file path=ppt/tags/tag15.xml><?xml version="1.0" encoding="utf-8"?>
<p:tagLst xmlns:a="http://schemas.openxmlformats.org/drawingml/2006/main" xmlns:r="http://schemas.openxmlformats.org/officeDocument/2006/relationships" xmlns:p="http://schemas.openxmlformats.org/presentationml/2006/main">
  <p:tag name="OFFISYNC_SLIDE_GUID" val="4e32ba1c-bfeb-480b-aa25-8e2fd740491e"/>
</p:tagLst>
</file>

<file path=ppt/tags/tag16.xml><?xml version="1.0" encoding="utf-8"?>
<p:tagLst xmlns:a="http://schemas.openxmlformats.org/drawingml/2006/main" xmlns:r="http://schemas.openxmlformats.org/officeDocument/2006/relationships" xmlns:p="http://schemas.openxmlformats.org/presentationml/2006/main">
  <p:tag name="OFFISYNC_SLIDE_GUID" val="3ccfdb63-8d00-4974-90e9-70d25bada62f"/>
</p:tagLst>
</file>

<file path=ppt/tags/tag17.xml><?xml version="1.0" encoding="utf-8"?>
<p:tagLst xmlns:a="http://schemas.openxmlformats.org/drawingml/2006/main" xmlns:r="http://schemas.openxmlformats.org/officeDocument/2006/relationships" xmlns:p="http://schemas.openxmlformats.org/presentationml/2006/main">
  <p:tag name="OFFISYNC_SLIDE_GUID" val="52d55b86-3d7c-4353-b1e2-4fc7e8f98e11"/>
</p:tagLst>
</file>

<file path=ppt/tags/tag18.xml><?xml version="1.0" encoding="utf-8"?>
<p:tagLst xmlns:a="http://schemas.openxmlformats.org/drawingml/2006/main" xmlns:r="http://schemas.openxmlformats.org/officeDocument/2006/relationships" xmlns:p="http://schemas.openxmlformats.org/presentationml/2006/main">
  <p:tag name="OFFISYNC_SLIDE_GUID" val="75f875eb-4ad9-4409-b815-355454d3551c"/>
</p:tagLst>
</file>

<file path=ppt/tags/tag19.xml><?xml version="1.0" encoding="utf-8"?>
<p:tagLst xmlns:a="http://schemas.openxmlformats.org/drawingml/2006/main" xmlns:r="http://schemas.openxmlformats.org/officeDocument/2006/relationships" xmlns:p="http://schemas.openxmlformats.org/presentationml/2006/main">
  <p:tag name="OFFISYNC_SLIDE_GUID" val="5f9881df-1dfc-49db-a777-9aeabc00318c"/>
</p:tagLst>
</file>

<file path=ppt/tags/tag2.xml><?xml version="1.0" encoding="utf-8"?>
<p:tagLst xmlns:a="http://schemas.openxmlformats.org/drawingml/2006/main" xmlns:r="http://schemas.openxmlformats.org/officeDocument/2006/relationships" xmlns:p="http://schemas.openxmlformats.org/presentationml/2006/main">
  <p:tag name="OFFISYNC_SLIDE_GUID" val="e742fa5c-1ca3-4764-bd4f-d4a14516c817"/>
</p:tagLst>
</file>

<file path=ppt/tags/tag20.xml><?xml version="1.0" encoding="utf-8"?>
<p:tagLst xmlns:a="http://schemas.openxmlformats.org/drawingml/2006/main" xmlns:r="http://schemas.openxmlformats.org/officeDocument/2006/relationships" xmlns:p="http://schemas.openxmlformats.org/presentationml/2006/main">
  <p:tag name="OFFISYNC_SLIDE_GUID" val="9d1aba71-d076-41c7-b50c-9b192275d744"/>
</p:tagLst>
</file>

<file path=ppt/tags/tag21.xml><?xml version="1.0" encoding="utf-8"?>
<p:tagLst xmlns:a="http://schemas.openxmlformats.org/drawingml/2006/main" xmlns:r="http://schemas.openxmlformats.org/officeDocument/2006/relationships" xmlns:p="http://schemas.openxmlformats.org/presentationml/2006/main">
  <p:tag name="OFFISYNC_SLIDE_GUID" val="ebff8758-fa61-4947-9051-2204ef05b264"/>
</p:tagLst>
</file>

<file path=ppt/tags/tag22.xml><?xml version="1.0" encoding="utf-8"?>
<p:tagLst xmlns:a="http://schemas.openxmlformats.org/drawingml/2006/main" xmlns:r="http://schemas.openxmlformats.org/officeDocument/2006/relationships" xmlns:p="http://schemas.openxmlformats.org/presentationml/2006/main">
  <p:tag name="OFFISYNC_SLIDE_GUID" val="b59778f7-97b0-4284-b4cb-7ec764a01a6e"/>
</p:tagLst>
</file>

<file path=ppt/tags/tag3.xml><?xml version="1.0" encoding="utf-8"?>
<p:tagLst xmlns:a="http://schemas.openxmlformats.org/drawingml/2006/main" xmlns:r="http://schemas.openxmlformats.org/officeDocument/2006/relationships" xmlns:p="http://schemas.openxmlformats.org/presentationml/2006/main">
  <p:tag name="OFFISYNC_SLIDE_GUID" val="223400d4-4d45-425a-b2af-5be55c158f08"/>
</p:tagLst>
</file>

<file path=ppt/tags/tag4.xml><?xml version="1.0" encoding="utf-8"?>
<p:tagLst xmlns:a="http://schemas.openxmlformats.org/drawingml/2006/main" xmlns:r="http://schemas.openxmlformats.org/officeDocument/2006/relationships" xmlns:p="http://schemas.openxmlformats.org/presentationml/2006/main">
  <p:tag name="OFFISYNC_SLIDE_GUID" val="9990162c-70a5-4135-b309-094beca84e0f"/>
</p:tagLst>
</file>

<file path=ppt/tags/tag5.xml><?xml version="1.0" encoding="utf-8"?>
<p:tagLst xmlns:a="http://schemas.openxmlformats.org/drawingml/2006/main" xmlns:r="http://schemas.openxmlformats.org/officeDocument/2006/relationships" xmlns:p="http://schemas.openxmlformats.org/presentationml/2006/main">
  <p:tag name="OFFISYNC_SLIDE_GUID" val="96d4a028-5fef-4091-860b-9151e2b2702e"/>
</p:tagLst>
</file>

<file path=ppt/tags/tag6.xml><?xml version="1.0" encoding="utf-8"?>
<p:tagLst xmlns:a="http://schemas.openxmlformats.org/drawingml/2006/main" xmlns:r="http://schemas.openxmlformats.org/officeDocument/2006/relationships" xmlns:p="http://schemas.openxmlformats.org/presentationml/2006/main">
  <p:tag name="OFFISYNC_SLIDE_GUID" val="8f5c35ef-8783-42cf-8110-23f981cb29c5"/>
</p:tagLst>
</file>

<file path=ppt/tags/tag7.xml><?xml version="1.0" encoding="utf-8"?>
<p:tagLst xmlns:a="http://schemas.openxmlformats.org/drawingml/2006/main" xmlns:r="http://schemas.openxmlformats.org/officeDocument/2006/relationships" xmlns:p="http://schemas.openxmlformats.org/presentationml/2006/main">
  <p:tag name="OFFISYNC_SLIDE_GUID" val="fec685f2-b687-4d82-9599-b49af1aed2bd"/>
</p:tagLst>
</file>

<file path=ppt/tags/tag8.xml><?xml version="1.0" encoding="utf-8"?>
<p:tagLst xmlns:a="http://schemas.openxmlformats.org/drawingml/2006/main" xmlns:r="http://schemas.openxmlformats.org/officeDocument/2006/relationships" xmlns:p="http://schemas.openxmlformats.org/presentationml/2006/main">
  <p:tag name="OFFISYNC_SLIDE_GUID" val="5891d0b7-e23c-4274-bd9c-5f136fcc20dc"/>
</p:tagLst>
</file>

<file path=ppt/tags/tag9.xml><?xml version="1.0" encoding="utf-8"?>
<p:tagLst xmlns:a="http://schemas.openxmlformats.org/drawingml/2006/main" xmlns:r="http://schemas.openxmlformats.org/officeDocument/2006/relationships" xmlns:p="http://schemas.openxmlformats.org/presentationml/2006/main">
  <p:tag name="OFFISYNC_SLIDE_GUID" val="76d50c19-6526-402d-b350-53fbcaca242f"/>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1523</Words>
  <Application>Microsoft Office PowerPoint</Application>
  <PresentationFormat>On-screen Show (16:9)</PresentationFormat>
  <Paragraphs>156</Paragraphs>
  <Slides>21</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Simple Light</vt:lpstr>
      <vt:lpstr>Welcome to LEAP</vt:lpstr>
      <vt:lpstr>Access to LEAP</vt:lpstr>
      <vt:lpstr>Your first step in LEAP</vt:lpstr>
      <vt:lpstr>Navigating Around LEAP</vt:lpstr>
      <vt:lpstr>One Click Access Menus</vt:lpstr>
      <vt:lpstr>About LEAP</vt:lpstr>
      <vt:lpstr>Help =&gt; FAQ</vt:lpstr>
      <vt:lpstr>Contact Us</vt:lpstr>
      <vt:lpstr>My LEAP </vt:lpstr>
      <vt:lpstr>PowerPoint Presentation</vt:lpstr>
      <vt:lpstr>PowerPoint Presentation</vt:lpstr>
      <vt:lpstr>My Lenovo Mastercard</vt:lpstr>
      <vt:lpstr>PowerPoint Presentation</vt:lpstr>
      <vt:lpstr>My Learning =&gt; Learn</vt:lpstr>
      <vt:lpstr>PowerPoint Presentation</vt:lpstr>
      <vt:lpstr>Earn - Manage My Sales</vt:lpstr>
      <vt:lpstr>PowerPoint Presentation</vt:lpstr>
      <vt:lpstr>Earn - Products and Points Table</vt:lpstr>
      <vt:lpstr>Profit - Catalogue</vt:lpstr>
      <vt:lpstr>PowerPoint Presentation</vt:lpstr>
      <vt:lpstr>Thank you and we look forward to rewarding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LEAP</dc:title>
  <dc:creator>Boris Jager</dc:creator>
  <cp:lastModifiedBy>Boris Jager</cp:lastModifiedBy>
  <cp:revision>8</cp:revision>
  <dcterms:modified xsi:type="dcterms:W3CDTF">2020-01-08T13:58:13Z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https://lenovopub.jiveon.com</vt:lpwstr>
  </property>
  <property fmtid="{D5CDD505-2E9C-101B-9397-08002B2CF9AE}" pid="3" name="Offisync_ServerID">
    <vt:lpwstr>c34b1ebd-912f-4845-8ba1-40226a43b1a7</vt:lpwstr>
  </property>
  <property fmtid="{D5CDD505-2E9C-101B-9397-08002B2CF9AE}" pid="4" name="Jive_VersionGuid">
    <vt:lpwstr>a2535bd35c7646e08d4dc5012e58f8a4</vt:lpwstr>
  </property>
  <property fmtid="{D5CDD505-2E9C-101B-9397-08002B2CF9AE}" pid="5" name="Offisync_UniqueId">
    <vt:lpwstr>8031</vt:lpwstr>
  </property>
  <property fmtid="{D5CDD505-2E9C-101B-9397-08002B2CF9AE}" pid="6" name="Offisync_UpdateToken">
    <vt:lpwstr>2</vt:lpwstr>
  </property>
  <property fmtid="{D5CDD505-2E9C-101B-9397-08002B2CF9AE}" pid="7" name="Jive_LatestUserAccountName">
    <vt:lpwstr>bjager@lenovo.com</vt:lpwstr>
  </property>
  <property fmtid="{D5CDD505-2E9C-101B-9397-08002B2CF9AE}" pid="8" name="Jive_ModifiedButNotPublished">
    <vt:lpwstr/>
  </property>
  <property fmtid="{D5CDD505-2E9C-101B-9397-08002B2CF9AE}" pid="9" name="Jive_PrevVersionNumber">
    <vt:lpwstr/>
  </property>
  <property fmtid="{D5CDD505-2E9C-101B-9397-08002B2CF9AE}" pid="10" name="Jive_VersionGuid_v2.5">
    <vt:lpwstr/>
  </property>
  <property fmtid="{D5CDD505-2E9C-101B-9397-08002B2CF9AE}" pid="11" name="Jive_LatestFileFullName">
    <vt:lpwstr/>
  </property>
</Properties>
</file>